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57" r:id="rId4"/>
    <p:sldId id="260" r:id="rId5"/>
    <p:sldId id="261" r:id="rId6"/>
    <p:sldId id="277" r:id="rId7"/>
    <p:sldId id="278" r:id="rId8"/>
    <p:sldId id="262" r:id="rId9"/>
    <p:sldId id="259" r:id="rId10"/>
    <p:sldId id="265" r:id="rId11"/>
    <p:sldId id="263" r:id="rId12"/>
    <p:sldId id="264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FC11-6ADE-8F48-8DF1-93CA60D71A65}" v="6" dt="2022-05-12T16:23:4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70"/>
  </p:normalViewPr>
  <p:slideViewPr>
    <p:cSldViewPr snapToGrid="0">
      <p:cViewPr>
        <p:scale>
          <a:sx n="149" d="100"/>
          <a:sy n="149" d="100"/>
        </p:scale>
        <p:origin x="-1056" y="-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Tang" userId="5f1e44f6614d5618" providerId="LiveId" clId="{9D52F30C-8549-D34B-9DC3-A0A422D37922}"/>
    <pc:docChg chg="custSel modSld">
      <pc:chgData name="Tang Tang" userId="5f1e44f6614d5618" providerId="LiveId" clId="{9D52F30C-8549-D34B-9DC3-A0A422D37922}" dt="2021-08-23T08:00:07.368" v="65"/>
      <pc:docMkLst>
        <pc:docMk/>
      </pc:docMkLst>
      <pc:sldChg chg="addSp delSp">
        <pc:chgData name="Tang Tang" userId="5f1e44f6614d5618" providerId="LiveId" clId="{9D52F30C-8549-D34B-9DC3-A0A422D37922}" dt="2021-08-23T07:38:50.819" v="38"/>
        <pc:sldMkLst>
          <pc:docMk/>
          <pc:sldMk cId="2915648288" sldId="260"/>
        </pc:sldMkLst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3" creationId="{17DB6F7E-EC96-3C44-9B33-DE14006DB9DC}"/>
          </ac:inkMkLst>
        </pc:inkChg>
        <pc:inkChg chg="add del">
          <ac:chgData name="Tang Tang" userId="5f1e44f6614d5618" providerId="LiveId" clId="{9D52F30C-8549-D34B-9DC3-A0A422D37922}" dt="2021-08-23T06:41:38.115" v="5"/>
          <ac:inkMkLst>
            <pc:docMk/>
            <pc:sldMk cId="2915648288" sldId="260"/>
            <ac:inkMk id="3" creationId="{3B1E6EF3-D63C-7B41-81B3-47B906A4AA9D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5" creationId="{32F2859C-AE7E-A249-84BD-BCAD6124725A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5" creationId="{C64D1A91-2735-E74E-930B-79898C5E83A2}"/>
          </ac:inkMkLst>
        </pc:inkChg>
        <pc:inkChg chg="add del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6" creationId="{2F657EF0-47C7-2340-8431-3BD2CACFF38A}"/>
          </ac:inkMkLst>
        </pc:inkChg>
        <pc:inkChg chg="add del">
          <ac:chgData name="Tang Tang" userId="5f1e44f6614d5618" providerId="LiveId" clId="{9D52F30C-8549-D34B-9DC3-A0A422D37922}" dt="2021-08-23T06:41:29.082" v="3"/>
          <ac:inkMkLst>
            <pc:docMk/>
            <pc:sldMk cId="2915648288" sldId="260"/>
            <ac:inkMk id="6" creationId="{433596D7-1F47-F040-A05B-F8B5F7A871D6}"/>
          </ac:inkMkLst>
        </pc:inkChg>
        <pc:inkChg chg="add del reco">
          <ac:chgData name="Tang Tang" userId="5f1e44f6614d5618" providerId="LiveId" clId="{9D52F30C-8549-D34B-9DC3-A0A422D37922}" dt="2021-08-23T06:41:38.102" v="4"/>
          <ac:inkMkLst>
            <pc:docMk/>
            <pc:sldMk cId="2915648288" sldId="260"/>
            <ac:inkMk id="7" creationId="{9043D95F-C6CF-EA4D-BECE-BE1F13A81104}"/>
          </ac:inkMkLst>
        </pc:inkChg>
        <pc:inkChg chg="add reco">
          <ac:chgData name="Tang Tang" userId="5f1e44f6614d5618" providerId="LiveId" clId="{9D52F30C-8549-D34B-9DC3-A0A422D37922}" dt="2021-08-23T07:38:12.972" v="28"/>
          <ac:inkMkLst>
            <pc:docMk/>
            <pc:sldMk cId="2915648288" sldId="260"/>
            <ac:inkMk id="7" creationId="{D32911CF-501B-0740-932B-ED4BEDB06D73}"/>
          </ac:inkMkLst>
        </pc:inkChg>
        <pc:inkChg chg="add">
          <ac:chgData name="Tang Tang" userId="5f1e44f6614d5618" providerId="LiveId" clId="{9D52F30C-8549-D34B-9DC3-A0A422D37922}" dt="2021-08-23T07:38:14.026" v="29"/>
          <ac:inkMkLst>
            <pc:docMk/>
            <pc:sldMk cId="2915648288" sldId="260"/>
            <ac:inkMk id="8" creationId="{59602C47-5902-3C4D-9C72-3354FF40CCF0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9" creationId="{2D8A17E3-3B5F-A749-942D-C7C907EB9DB8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0" creationId="{B94F4C66-0C6A-3A47-9EBD-3CEE11076D22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1" creationId="{A236F40E-CB26-C047-9EE0-89ED8326106D}"/>
          </ac:inkMkLst>
        </pc:inkChg>
        <pc:inkChg chg="add del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2" creationId="{4E6F7356-D61E-C24F-B775-070C602B10BB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3" creationId="{9AAA20DE-40DE-8F41-B1D2-697D7C1F8198}"/>
          </ac:inkMkLst>
        </pc:inkChg>
        <pc:inkChg chg="add reco">
          <ac:chgData name="Tang Tang" userId="5f1e44f6614d5618" providerId="LiveId" clId="{9D52F30C-8549-D34B-9DC3-A0A422D37922}" dt="2021-08-23T07:38:17.503" v="34"/>
          <ac:inkMkLst>
            <pc:docMk/>
            <pc:sldMk cId="2915648288" sldId="260"/>
            <ac:inkMk id="14" creationId="{680FFC73-E089-2C44-8936-9EA7A74635E7}"/>
          </ac:inkMkLst>
        </pc:inkChg>
        <pc:inkChg chg="add">
          <ac:chgData name="Tang Tang" userId="5f1e44f6614d5618" providerId="LiveId" clId="{9D52F30C-8549-D34B-9DC3-A0A422D37922}" dt="2021-08-23T07:38:21.673" v="35"/>
          <ac:inkMkLst>
            <pc:docMk/>
            <pc:sldMk cId="2915648288" sldId="260"/>
            <ac:inkMk id="15" creationId="{E528C56D-B8A0-F647-A589-7DDD6D5DEE9B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6" creationId="{F777905E-ACE5-DA4F-81FA-9002E9EB76EF}"/>
          </ac:inkMkLst>
        </pc:inkChg>
        <pc:inkChg chg="add del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7" creationId="{DA8CF262-B0B6-374C-B894-F3FB6FDA3342}"/>
          </ac:inkMkLst>
        </pc:inkChg>
        <pc:inkChg chg="add reco">
          <ac:chgData name="Tang Tang" userId="5f1e44f6614d5618" providerId="LiveId" clId="{9D52F30C-8549-D34B-9DC3-A0A422D37922}" dt="2021-08-23T07:38:50.819" v="38"/>
          <ac:inkMkLst>
            <pc:docMk/>
            <pc:sldMk cId="2915648288" sldId="260"/>
            <ac:inkMk id="18" creationId="{9C976C75-4EF9-0144-A1B7-7DC5EE467054}"/>
          </ac:inkMkLst>
        </pc:inkChg>
      </pc:sldChg>
      <pc:sldChg chg="addSp">
        <pc:chgData name="Tang Tang" userId="5f1e44f6614d5618" providerId="LiveId" clId="{9D52F30C-8549-D34B-9DC3-A0A422D37922}" dt="2021-08-23T07:47:08.957" v="52"/>
        <pc:sldMkLst>
          <pc:docMk/>
          <pc:sldMk cId="2999400676" sldId="261"/>
        </pc:sldMkLst>
        <pc:inkChg chg="add">
          <ac:chgData name="Tang Tang" userId="5f1e44f6614d5618" providerId="LiveId" clId="{9D52F30C-8549-D34B-9DC3-A0A422D37922}" dt="2021-08-23T07:47:08.957" v="52"/>
          <ac:inkMkLst>
            <pc:docMk/>
            <pc:sldMk cId="2999400676" sldId="261"/>
            <ac:inkMk id="4" creationId="{FB63F564-A1C1-0D4F-8966-90AE457BA6CD}"/>
          </ac:inkMkLst>
        </pc:inkChg>
      </pc:sldChg>
      <pc:sldChg chg="addSp delSp modSp">
        <pc:chgData name="Tang Tang" userId="5f1e44f6614d5618" providerId="LiveId" clId="{9D52F30C-8549-D34B-9DC3-A0A422D37922}" dt="2021-08-23T08:00:07.368" v="65"/>
        <pc:sldMkLst>
          <pc:docMk/>
          <pc:sldMk cId="1182895608" sldId="262"/>
        </pc:sldMkLst>
        <pc:picChg chg="mod">
          <ac:chgData name="Tang Tang" userId="5f1e44f6614d5618" providerId="LiveId" clId="{9D52F30C-8549-D34B-9DC3-A0A422D37922}" dt="2021-08-23T07:36:23.092" v="24" actId="1076"/>
          <ac:picMkLst>
            <pc:docMk/>
            <pc:sldMk cId="1182895608" sldId="262"/>
            <ac:picMk id="5" creationId="{FE684E16-58C6-C842-9147-6982E25F7FA4}"/>
          </ac:picMkLst>
        </pc:pic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4" creationId="{0D8C8CE9-7991-9E4D-A85C-900AC5561745}"/>
          </ac:inkMkLst>
        </pc:inkChg>
        <pc:inkChg chg="add del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6" creationId="{4681FEDD-E625-8047-839D-EDB46222B3F6}"/>
          </ac:inkMkLst>
        </pc:inkChg>
        <pc:inkChg chg="add reco">
          <ac:chgData name="Tang Tang" userId="5f1e44f6614d5618" providerId="LiveId" clId="{9D52F30C-8549-D34B-9DC3-A0A422D37922}" dt="2021-08-23T07:18:17.158" v="8"/>
          <ac:inkMkLst>
            <pc:docMk/>
            <pc:sldMk cId="1182895608" sldId="262"/>
            <ac:inkMk id="7" creationId="{0803E65F-B65A-E346-B7FA-08C5E0D41F61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8" creationId="{B3A437BF-1A99-234A-8EAE-7A0E65B82D66}"/>
          </ac:inkMkLst>
        </pc:inkChg>
        <pc:inkChg chg="add del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9" creationId="{BD9E2EFF-BAFD-B446-8F80-6DD59CF5C53A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0" creationId="{32C50298-0D8E-614C-9329-0F13871D4094}"/>
          </ac:inkMkLst>
        </pc:inkChg>
        <pc:inkChg chg="add reco">
          <ac:chgData name="Tang Tang" userId="5f1e44f6614d5618" providerId="LiveId" clId="{9D52F30C-8549-D34B-9DC3-A0A422D37922}" dt="2021-08-23T07:18:21.166" v="12"/>
          <ac:inkMkLst>
            <pc:docMk/>
            <pc:sldMk cId="1182895608" sldId="262"/>
            <ac:inkMk id="11" creationId="{53A13266-C53F-8745-84AD-59D4A1E565E0}"/>
          </ac:inkMkLst>
        </pc:inkChg>
        <pc:inkChg chg="add del">
          <ac:chgData name="Tang Tang" userId="5f1e44f6614d5618" providerId="LiveId" clId="{9D52F30C-8549-D34B-9DC3-A0A422D37922}" dt="2021-08-23T07:18:21.742" v="14"/>
          <ac:inkMkLst>
            <pc:docMk/>
            <pc:sldMk cId="1182895608" sldId="262"/>
            <ac:inkMk id="12" creationId="{A92F157E-C96B-AE45-975B-31D2D76F08B8}"/>
          </ac:inkMkLst>
        </pc:inkChg>
        <pc:inkChg chg="add del reco">
          <ac:chgData name="Tang Tang" userId="5f1e44f6614d5618" providerId="LiveId" clId="{9D52F30C-8549-D34B-9DC3-A0A422D37922}" dt="2021-08-23T07:18:39.590" v="19"/>
          <ac:inkMkLst>
            <pc:docMk/>
            <pc:sldMk cId="1182895608" sldId="262"/>
            <ac:inkMk id="13" creationId="{ABDA7562-33F3-674C-AB64-70003948E70E}"/>
          </ac:inkMkLst>
        </pc:inkChg>
        <pc:inkChg chg="add del">
          <ac:chgData name="Tang Tang" userId="5f1e44f6614d5618" providerId="LiveId" clId="{9D52F30C-8549-D34B-9DC3-A0A422D37922}" dt="2021-08-23T07:18:38.424" v="18"/>
          <ac:inkMkLst>
            <pc:docMk/>
            <pc:sldMk cId="1182895608" sldId="262"/>
            <ac:inkMk id="14" creationId="{98B75CC1-36F7-924E-913B-89EBB3993909}"/>
          </ac:inkMkLst>
        </pc:inkChg>
        <pc:inkChg chg="add del">
          <ac:chgData name="Tang Tang" userId="5f1e44f6614d5618" providerId="LiveId" clId="{9D52F30C-8549-D34B-9DC3-A0A422D37922}" dt="2021-08-23T07:18:38.413" v="17"/>
          <ac:inkMkLst>
            <pc:docMk/>
            <pc:sldMk cId="1182895608" sldId="262"/>
            <ac:inkMk id="15" creationId="{5BF0CA1F-B87D-FB40-BB36-6165C59386B4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6" creationId="{6C2EA2CF-B666-7B4B-96E6-949C7774FE3B}"/>
          </ac:inkMkLst>
        </pc:inkChg>
        <pc:inkChg chg="add del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7" creationId="{6DED1647-C4C0-A84C-99F4-817A5F6E569E}"/>
          </ac:inkMkLst>
        </pc:inkChg>
        <pc:inkChg chg="add reco">
          <ac:chgData name="Tang Tang" userId="5f1e44f6614d5618" providerId="LiveId" clId="{9D52F30C-8549-D34B-9DC3-A0A422D37922}" dt="2021-08-23T07:18:44.198" v="22"/>
          <ac:inkMkLst>
            <pc:docMk/>
            <pc:sldMk cId="1182895608" sldId="262"/>
            <ac:inkMk id="18" creationId="{B32CFD1F-F30F-CD42-ADC0-C0CA521D0F95}"/>
          </ac:inkMkLst>
        </pc:inkChg>
        <pc:inkChg chg="add">
          <ac:chgData name="Tang Tang" userId="5f1e44f6614d5618" providerId="LiveId" clId="{9D52F30C-8549-D34B-9DC3-A0A422D37922}" dt="2021-08-23T07:18:44.218" v="23"/>
          <ac:inkMkLst>
            <pc:docMk/>
            <pc:sldMk cId="1182895608" sldId="262"/>
            <ac:inkMk id="19" creationId="{48419FF3-5C8F-B448-9A2C-8B5871026D1F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0" creationId="{BD3F053F-1758-4A49-AD06-55B8F863A0A9}"/>
          </ac:inkMkLst>
        </pc:inkChg>
        <pc:inkChg chg="add del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1" creationId="{93269220-6987-8B4B-86D2-125FCBBB32E5}"/>
          </ac:inkMkLst>
        </pc:inkChg>
        <pc:inkChg chg="add reco">
          <ac:chgData name="Tang Tang" userId="5f1e44f6614d5618" providerId="LiveId" clId="{9D52F30C-8549-D34B-9DC3-A0A422D37922}" dt="2021-08-23T07:46:45.444" v="41"/>
          <ac:inkMkLst>
            <pc:docMk/>
            <pc:sldMk cId="1182895608" sldId="262"/>
            <ac:inkMk id="22" creationId="{002889EA-16D0-A545-9F34-3B528B4E6E01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3" creationId="{4A736256-3E46-8F4E-A20B-017EB1D6F6ED}"/>
          </ac:inkMkLst>
        </pc:inkChg>
        <pc:inkChg chg="add del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4" creationId="{5773D601-283B-B645-A4F3-F27D92645606}"/>
          </ac:inkMkLst>
        </pc:inkChg>
        <pc:inkChg chg="add reco">
          <ac:chgData name="Tang Tang" userId="5f1e44f6614d5618" providerId="LiveId" clId="{9D52F30C-8549-D34B-9DC3-A0A422D37922}" dt="2021-08-23T07:46:50.995" v="44"/>
          <ac:inkMkLst>
            <pc:docMk/>
            <pc:sldMk cId="1182895608" sldId="262"/>
            <ac:inkMk id="25" creationId="{C4885EBD-59FE-C141-962B-A022A0B1CA74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6" creationId="{46AFC16D-F188-5C44-84B3-FE4C29B28B2E}"/>
          </ac:inkMkLst>
        </pc:inkChg>
        <pc:inkChg chg="add del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7" creationId="{1BD6D962-D623-B840-BE58-522B218F1840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28" creationId="{E1039CC2-6920-E84B-AD97-69D432489039}"/>
          </ac:inkMkLst>
        </pc:inkChg>
        <pc:inkChg chg="add reco">
          <ac:chgData name="Tang Tang" userId="5f1e44f6614d5618" providerId="LiveId" clId="{9D52F30C-8549-D34B-9DC3-A0A422D37922}" dt="2021-08-23T07:46:57.660" v="48"/>
          <ac:inkMkLst>
            <pc:docMk/>
            <pc:sldMk cId="1182895608" sldId="262"/>
            <ac:inkMk id="29" creationId="{AC5E86B1-00BD-2D45-B98F-DF11C7BF08C9}"/>
          </ac:inkMkLst>
        </pc:inkChg>
        <pc:inkChg chg="add del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0" creationId="{292443A0-9B93-6F44-9C6E-297BF8676743}"/>
          </ac:inkMkLst>
        </pc:inkChg>
        <pc:inkChg chg="add reco">
          <ac:chgData name="Tang Tang" userId="5f1e44f6614d5618" providerId="LiveId" clId="{9D52F30C-8549-D34B-9DC3-A0A422D37922}" dt="2021-08-23T07:46:58.689" v="50"/>
          <ac:inkMkLst>
            <pc:docMk/>
            <pc:sldMk cId="1182895608" sldId="262"/>
            <ac:inkMk id="31" creationId="{4A0C33E4-DBE0-E34C-903A-687C983B33FE}"/>
          </ac:inkMkLst>
        </pc:inkChg>
        <pc:inkChg chg="add">
          <ac:chgData name="Tang Tang" userId="5f1e44f6614d5618" providerId="LiveId" clId="{9D52F30C-8549-D34B-9DC3-A0A422D37922}" dt="2021-08-23T07:46:58.704" v="51"/>
          <ac:inkMkLst>
            <pc:docMk/>
            <pc:sldMk cId="1182895608" sldId="262"/>
            <ac:inkMk id="32" creationId="{11627FA6-7695-D44A-9C3D-974C4246347C}"/>
          </ac:inkMkLst>
        </pc:inkChg>
        <pc:inkChg chg="add">
          <ac:chgData name="Tang Tang" userId="5f1e44f6614d5618" providerId="LiveId" clId="{9D52F30C-8549-D34B-9DC3-A0A422D37922}" dt="2021-08-23T07:47:13.815" v="53"/>
          <ac:inkMkLst>
            <pc:docMk/>
            <pc:sldMk cId="1182895608" sldId="262"/>
            <ac:inkMk id="33" creationId="{2C918482-3762-854F-B59C-4A0BFCADC8AA}"/>
          </ac:inkMkLst>
        </pc:inkChg>
        <pc:inkChg chg="add">
          <ac:chgData name="Tang Tang" userId="5f1e44f6614d5618" providerId="LiveId" clId="{9D52F30C-8549-D34B-9DC3-A0A422D37922}" dt="2021-08-23T07:48:17.265" v="54"/>
          <ac:inkMkLst>
            <pc:docMk/>
            <pc:sldMk cId="1182895608" sldId="262"/>
            <ac:inkMk id="34" creationId="{4A22FCA3-D7D6-5A45-B055-DD80BD10B361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5" creationId="{6EE07003-9141-9C48-9DBB-7520BB0434EC}"/>
          </ac:inkMkLst>
        </pc:inkChg>
        <pc:inkChg chg="add del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6" creationId="{FB4AF9BA-1DDE-4045-BEC3-6E62789C695B}"/>
          </ac:inkMkLst>
        </pc:inkChg>
        <pc:inkChg chg="add reco">
          <ac:chgData name="Tang Tang" userId="5f1e44f6614d5618" providerId="LiveId" clId="{9D52F30C-8549-D34B-9DC3-A0A422D37922}" dt="2021-08-23T07:52:03.650" v="57"/>
          <ac:inkMkLst>
            <pc:docMk/>
            <pc:sldMk cId="1182895608" sldId="262"/>
            <ac:inkMk id="37" creationId="{CA22AE6C-18AE-4C42-9C81-19CD17D2851A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38" creationId="{D6ED9FD5-AEAF-D843-B55A-32414322D4F7}"/>
          </ac:inkMkLst>
        </pc:inkChg>
        <pc:inkChg chg="add del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1" creationId="{1B77FCA2-3944-4B46-A9AA-A0F48DC746DA}"/>
          </ac:inkMkLst>
        </pc:inkChg>
        <pc:inkChg chg="add reco">
          <ac:chgData name="Tang Tang" userId="5f1e44f6614d5618" providerId="LiveId" clId="{9D52F30C-8549-D34B-9DC3-A0A422D37922}" dt="2021-08-23T07:52:27.528" v="60"/>
          <ac:inkMkLst>
            <pc:docMk/>
            <pc:sldMk cId="1182895608" sldId="262"/>
            <ac:inkMk id="42" creationId="{10673634-3834-5D46-A422-81EBDD9C839A}"/>
          </ac:inkMkLst>
        </pc:inkChg>
        <pc:inkChg chg="add">
          <ac:chgData name="Tang Tang" userId="5f1e44f6614d5618" providerId="LiveId" clId="{9D52F30C-8549-D34B-9DC3-A0A422D37922}" dt="2021-08-23T07:53:27.659" v="61"/>
          <ac:inkMkLst>
            <pc:docMk/>
            <pc:sldMk cId="1182895608" sldId="262"/>
            <ac:inkMk id="43" creationId="{C3EEC2F9-FEC1-244B-AEAF-B893701BA47C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4" creationId="{60D355AC-DFA6-4D45-8F61-3368AB6292CE}"/>
          </ac:inkMkLst>
        </pc:inkChg>
        <pc:inkChg chg="add del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7" creationId="{5D7C964C-2044-B347-9750-118F1BDE92FE}"/>
          </ac:inkMkLst>
        </pc:inkChg>
        <pc:inkChg chg="add reco">
          <ac:chgData name="Tang Tang" userId="5f1e44f6614d5618" providerId="LiveId" clId="{9D52F30C-8549-D34B-9DC3-A0A422D37922}" dt="2021-08-23T08:00:04.901" v="64"/>
          <ac:inkMkLst>
            <pc:docMk/>
            <pc:sldMk cId="1182895608" sldId="262"/>
            <ac:inkMk id="48" creationId="{85FAB962-FE93-B14E-B9B1-FC578664686D}"/>
          </ac:inkMkLst>
        </pc:inkChg>
        <pc:inkChg chg="add">
          <ac:chgData name="Tang Tang" userId="5f1e44f6614d5618" providerId="LiveId" clId="{9D52F30C-8549-D34B-9DC3-A0A422D37922}" dt="2021-08-23T08:00:07.368" v="65"/>
          <ac:inkMkLst>
            <pc:docMk/>
            <pc:sldMk cId="1182895608" sldId="262"/>
            <ac:inkMk id="49" creationId="{570CE84C-93EB-2941-9910-2E277F58E562}"/>
          </ac:inkMkLst>
        </pc:inkChg>
      </pc:sldChg>
    </pc:docChg>
  </pc:docChgLst>
  <pc:docChgLst>
    <pc:chgData name="Tang Tang" userId="5f1e44f6614d5618" providerId="LiveId" clId="{A38B68B8-EF55-EA4A-8305-DCD4AB63AB12}"/>
    <pc:docChg chg="custSel addSld modSld">
      <pc:chgData name="Tang Tang" userId="5f1e44f6614d5618" providerId="LiveId" clId="{A38B68B8-EF55-EA4A-8305-DCD4AB63AB12}" dt="2021-06-08T04:20:03.203" v="94"/>
      <pc:docMkLst>
        <pc:docMk/>
      </pc:docMkLst>
      <pc:sldChg chg="addSp modSp new mod">
        <pc:chgData name="Tang Tang" userId="5f1e44f6614d5618" providerId="LiveId" clId="{A38B68B8-EF55-EA4A-8305-DCD4AB63AB12}" dt="2021-06-08T04:20:03.203" v="94"/>
        <pc:sldMkLst>
          <pc:docMk/>
          <pc:sldMk cId="3520500242" sldId="257"/>
        </pc:sldMkLst>
        <pc:spChg chg="mod">
          <ac:chgData name="Tang Tang" userId="5f1e44f6614d5618" providerId="LiveId" clId="{A38B68B8-EF55-EA4A-8305-DCD4AB63AB12}" dt="2021-05-25T06:11:05.379" v="25" actId="20577"/>
          <ac:spMkLst>
            <pc:docMk/>
            <pc:sldMk cId="3520500242" sldId="257"/>
            <ac:spMk id="2" creationId="{BCD77EC3-B00E-174C-BC36-34EAFA2744DB}"/>
          </ac:spMkLst>
        </pc:spChg>
        <pc:spChg chg="mod">
          <ac:chgData name="Tang Tang" userId="5f1e44f6614d5618" providerId="LiveId" clId="{A38B68B8-EF55-EA4A-8305-DCD4AB63AB12}" dt="2021-05-25T06:11:41.819" v="93" actId="27636"/>
          <ac:spMkLst>
            <pc:docMk/>
            <pc:sldMk cId="3520500242" sldId="257"/>
            <ac:spMk id="3" creationId="{3529F8F6-2077-E74E-9AA4-26F4680FEE1A}"/>
          </ac:spMkLst>
        </pc:spChg>
        <pc:spChg chg="add mod">
          <ac:chgData name="Tang Tang" userId="5f1e44f6614d5618" providerId="LiveId" clId="{A38B68B8-EF55-EA4A-8305-DCD4AB63AB12}" dt="2021-06-08T04:20:03.203" v="94"/>
          <ac:spMkLst>
            <pc:docMk/>
            <pc:sldMk cId="3520500242" sldId="257"/>
            <ac:spMk id="4" creationId="{BA49DC89-A303-1442-8A6D-63000BDDE597}"/>
          </ac:spMkLst>
        </pc:spChg>
      </pc:sldChg>
    </pc:docChg>
  </pc:docChgLst>
  <pc:docChgLst>
    <pc:chgData name="Tang Tang" userId="5f1e44f6614d5618" providerId="LiveId" clId="{BBE8BA79-55BF-3341-9008-608B1B2EA00C}"/>
    <pc:docChg chg="custSel addSld modSld">
      <pc:chgData name="Tang Tang" userId="5f1e44f6614d5618" providerId="LiveId" clId="{BBE8BA79-55BF-3341-9008-608B1B2EA00C}" dt="2021-08-23T06:23:20.948" v="190" actId="20577"/>
      <pc:docMkLst>
        <pc:docMk/>
      </pc:docMkLst>
      <pc:sldChg chg="add">
        <pc:chgData name="Tang Tang" userId="5f1e44f6614d5618" providerId="LiveId" clId="{BBE8BA79-55BF-3341-9008-608B1B2EA00C}" dt="2021-08-19T04:39:59.533" v="0" actId="2890"/>
        <pc:sldMkLst>
          <pc:docMk/>
          <pc:sldMk cId="2001027288" sldId="258"/>
        </pc:sldMkLst>
      </pc:sldChg>
      <pc:sldChg chg="addSp delSp modSp new mod">
        <pc:chgData name="Tang Tang" userId="5f1e44f6614d5618" providerId="LiveId" clId="{BBE8BA79-55BF-3341-9008-608B1B2EA00C}" dt="2021-08-19T04:51:31.989" v="30" actId="20577"/>
        <pc:sldMkLst>
          <pc:docMk/>
          <pc:sldMk cId="1530134628" sldId="259"/>
        </pc:sldMkLst>
        <pc:spChg chg="mod">
          <ac:chgData name="Tang Tang" userId="5f1e44f6614d5618" providerId="LiveId" clId="{BBE8BA79-55BF-3341-9008-608B1B2EA00C}" dt="2021-08-19T04:51:04.159" v="11" actId="20577"/>
          <ac:spMkLst>
            <pc:docMk/>
            <pc:sldMk cId="1530134628" sldId="259"/>
            <ac:spMk id="2" creationId="{8A38A512-8EB8-2B4D-B3F9-A00D5244C256}"/>
          </ac:spMkLst>
        </pc:spChg>
        <pc:spChg chg="del">
          <ac:chgData name="Tang Tang" userId="5f1e44f6614d5618" providerId="LiveId" clId="{BBE8BA79-55BF-3341-9008-608B1B2EA00C}" dt="2021-08-19T04:50:59.032" v="3"/>
          <ac:spMkLst>
            <pc:docMk/>
            <pc:sldMk cId="1530134628" sldId="259"/>
            <ac:spMk id="3" creationId="{5ADFEBF0-64C2-4D48-9F39-C8D5CB4EBBA7}"/>
          </ac:spMkLst>
        </pc:spChg>
        <pc:spChg chg="add mod">
          <ac:chgData name="Tang Tang" userId="5f1e44f6614d5618" providerId="LiveId" clId="{BBE8BA79-55BF-3341-9008-608B1B2EA00C}" dt="2021-08-19T04:51:31.989" v="30" actId="20577"/>
          <ac:spMkLst>
            <pc:docMk/>
            <pc:sldMk cId="1530134628" sldId="259"/>
            <ac:spMk id="6" creationId="{90E85746-D96A-234A-8EB4-1A121B5898F6}"/>
          </ac:spMkLst>
        </pc:spChg>
        <pc:picChg chg="add mod ord">
          <ac:chgData name="Tang Tang" userId="5f1e44f6614d5618" providerId="LiveId" clId="{BBE8BA79-55BF-3341-9008-608B1B2EA00C}" dt="2021-08-19T04:50:59.032" v="3"/>
          <ac:picMkLst>
            <pc:docMk/>
            <pc:sldMk cId="1530134628" sldId="259"/>
            <ac:picMk id="5" creationId="{26AF7202-16F0-8641-9F9E-84527D266323}"/>
          </ac:picMkLst>
        </pc:picChg>
      </pc:sldChg>
      <pc:sldChg chg="addSp delSp modSp new mod">
        <pc:chgData name="Tang Tang" userId="5f1e44f6614d5618" providerId="LiveId" clId="{BBE8BA79-55BF-3341-9008-608B1B2EA00C}" dt="2021-08-23T04:15:55.813" v="37" actId="14734"/>
        <pc:sldMkLst>
          <pc:docMk/>
          <pc:sldMk cId="2915648288" sldId="260"/>
        </pc:sldMkLst>
        <pc:spChg chg="del">
          <ac:chgData name="Tang Tang" userId="5f1e44f6614d5618" providerId="LiveId" clId="{BBE8BA79-55BF-3341-9008-608B1B2EA00C}" dt="2021-08-23T04:15:32.410" v="32"/>
          <ac:spMkLst>
            <pc:docMk/>
            <pc:sldMk cId="2915648288" sldId="260"/>
            <ac:spMk id="3" creationId="{1FBBC83F-1E32-AC4E-A0D1-22BAD230687A}"/>
          </ac:spMkLst>
        </pc:spChg>
        <pc:graphicFrameChg chg="add mod modGraphic">
          <ac:chgData name="Tang Tang" userId="5f1e44f6614d5618" providerId="LiveId" clId="{BBE8BA79-55BF-3341-9008-608B1B2EA00C}" dt="2021-08-23T04:15:55.813" v="37" actId="14734"/>
          <ac:graphicFrameMkLst>
            <pc:docMk/>
            <pc:sldMk cId="2915648288" sldId="260"/>
            <ac:graphicFrameMk id="4" creationId="{42AE3BE2-DAC0-F24F-AE30-3F55F19D7713}"/>
          </ac:graphicFrameMkLst>
        </pc:graphicFrameChg>
      </pc:sldChg>
      <pc:sldChg chg="modSp new mod">
        <pc:chgData name="Tang Tang" userId="5f1e44f6614d5618" providerId="LiveId" clId="{BBE8BA79-55BF-3341-9008-608B1B2EA00C}" dt="2021-08-23T04:18:59.251" v="74" actId="27636"/>
        <pc:sldMkLst>
          <pc:docMk/>
          <pc:sldMk cId="2999400676" sldId="261"/>
        </pc:sldMkLst>
        <pc:spChg chg="mod">
          <ac:chgData name="Tang Tang" userId="5f1e44f6614d5618" providerId="LiveId" clId="{BBE8BA79-55BF-3341-9008-608B1B2EA00C}" dt="2021-08-23T04:18:32.260" v="55" actId="20577"/>
          <ac:spMkLst>
            <pc:docMk/>
            <pc:sldMk cId="2999400676" sldId="261"/>
            <ac:spMk id="2" creationId="{61C32D2E-F4AC-7A4A-BD07-AAD04FD82731}"/>
          </ac:spMkLst>
        </pc:spChg>
        <pc:spChg chg="mod">
          <ac:chgData name="Tang Tang" userId="5f1e44f6614d5618" providerId="LiveId" clId="{BBE8BA79-55BF-3341-9008-608B1B2EA00C}" dt="2021-08-23T04:18:59.251" v="74" actId="27636"/>
          <ac:spMkLst>
            <pc:docMk/>
            <pc:sldMk cId="2999400676" sldId="261"/>
            <ac:spMk id="3" creationId="{125E7DF1-395D-9B4D-93FD-34024540DF64}"/>
          </ac:spMkLst>
        </pc:spChg>
      </pc:sldChg>
      <pc:sldChg chg="addSp modSp new mod">
        <pc:chgData name="Tang Tang" userId="5f1e44f6614d5618" providerId="LiveId" clId="{BBE8BA79-55BF-3341-9008-608B1B2EA00C}" dt="2021-08-23T06:23:20.948" v="190" actId="20577"/>
        <pc:sldMkLst>
          <pc:docMk/>
          <pc:sldMk cId="1182895608" sldId="262"/>
        </pc:sldMkLst>
        <pc:spChg chg="mod">
          <ac:chgData name="Tang Tang" userId="5f1e44f6614d5618" providerId="LiveId" clId="{BBE8BA79-55BF-3341-9008-608B1B2EA00C}" dt="2021-08-23T04:56:19.597" v="87" actId="20577"/>
          <ac:spMkLst>
            <pc:docMk/>
            <pc:sldMk cId="1182895608" sldId="262"/>
            <ac:spMk id="2" creationId="{B0BF1AC6-C65A-D44D-BC46-15BC1A792264}"/>
          </ac:spMkLst>
        </pc:spChg>
        <pc:spChg chg="mod">
          <ac:chgData name="Tang Tang" userId="5f1e44f6614d5618" providerId="LiveId" clId="{BBE8BA79-55BF-3341-9008-608B1B2EA00C}" dt="2021-08-23T06:23:20.948" v="190" actId="20577"/>
          <ac:spMkLst>
            <pc:docMk/>
            <pc:sldMk cId="1182895608" sldId="262"/>
            <ac:spMk id="3" creationId="{6812CCFB-F952-E142-A8B3-A68563FBC76B}"/>
          </ac:spMkLst>
        </pc:spChg>
        <pc:picChg chg="add mod">
          <ac:chgData name="Tang Tang" userId="5f1e44f6614d5618" providerId="LiveId" clId="{BBE8BA79-55BF-3341-9008-608B1B2EA00C}" dt="2021-08-23T06:11:56.183" v="168" actId="1076"/>
          <ac:picMkLst>
            <pc:docMk/>
            <pc:sldMk cId="1182895608" sldId="262"/>
            <ac:picMk id="5" creationId="{FE684E16-58C6-C842-9147-6982E25F7FA4}"/>
          </ac:picMkLst>
        </pc:picChg>
      </pc:sldChg>
    </pc:docChg>
  </pc:docChgLst>
  <pc:docChgLst>
    <pc:chgData name="Tang Tang" userId="5f1e44f6614d5618" providerId="LiveId" clId="{4CE07B19-1E23-D04A-AD7A-0BB48549B85A}"/>
    <pc:docChg chg="modSld">
      <pc:chgData name="Tang Tang" userId="5f1e44f6614d5618" providerId="LiveId" clId="{4CE07B19-1E23-D04A-AD7A-0BB48549B85A}" dt="2021-10-05T11:18:57.685" v="64" actId="20577"/>
      <pc:docMkLst>
        <pc:docMk/>
      </pc:docMkLst>
      <pc:sldChg chg="addSp modSp mod">
        <pc:chgData name="Tang Tang" userId="5f1e44f6614d5618" providerId="LiveId" clId="{4CE07B19-1E23-D04A-AD7A-0BB48549B85A}" dt="2021-10-05T11:18:57.685" v="64" actId="20577"/>
        <pc:sldMkLst>
          <pc:docMk/>
          <pc:sldMk cId="2895105760" sldId="267"/>
        </pc:sldMkLst>
        <pc:spChg chg="add mod">
          <ac:chgData name="Tang Tang" userId="5f1e44f6614d5618" providerId="LiveId" clId="{4CE07B19-1E23-D04A-AD7A-0BB48549B85A}" dt="2021-10-05T11:18:57.685" v="64" actId="20577"/>
          <ac:spMkLst>
            <pc:docMk/>
            <pc:sldMk cId="2895105760" sldId="267"/>
            <ac:spMk id="3" creationId="{ABE16B58-4610-6F49-BEC6-E9ECFF2A15D1}"/>
          </ac:spMkLst>
        </pc:spChg>
      </pc:sldChg>
    </pc:docChg>
  </pc:docChgLst>
  <pc:docChgLst>
    <pc:chgData name="Tang Tang" userId="5f1e44f6614d5618" providerId="LiveId" clId="{B4A72CC9-3CFD-5E47-8823-56F086B53684}"/>
    <pc:docChg chg="custSel addSld modSld sldOrd">
      <pc:chgData name="Tang Tang" userId="5f1e44f6614d5618" providerId="LiveId" clId="{B4A72CC9-3CFD-5E47-8823-56F086B53684}" dt="2021-09-20T04:32:22.869" v="948" actId="20577"/>
      <pc:docMkLst>
        <pc:docMk/>
      </pc:docMkLst>
      <pc:sldChg chg="addSp delSp modSp new mod setBg">
        <pc:chgData name="Tang Tang" userId="5f1e44f6614d5618" providerId="LiveId" clId="{B4A72CC9-3CFD-5E47-8823-56F086B53684}" dt="2021-09-19T17:37:11.317" v="255" actId="21"/>
        <pc:sldMkLst>
          <pc:docMk/>
          <pc:sldMk cId="753467855" sldId="263"/>
        </pc:sldMkLst>
        <pc:spChg chg="mod">
          <ac:chgData name="Tang Tang" userId="5f1e44f6614d5618" providerId="LiveId" clId="{B4A72CC9-3CFD-5E47-8823-56F086B53684}" dt="2021-09-19T17:07:06.997" v="54" actId="20577"/>
          <ac:spMkLst>
            <pc:docMk/>
            <pc:sldMk cId="753467855" sldId="263"/>
            <ac:spMk id="2" creationId="{18F868DF-97C2-274E-BE54-30D060C3CA1E}"/>
          </ac:spMkLst>
        </pc:spChg>
        <pc:spChg chg="del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7:11.317" v="255" actId="21"/>
          <ac:spMkLst>
            <pc:docMk/>
            <pc:sldMk cId="753467855" sldId="263"/>
            <ac:spMk id="17" creationId="{D627D572-8219-E649-8C5F-BE5D215C2920}"/>
          </ac:spMkLst>
        </pc:spChg>
        <pc:picChg chg="add del mod">
          <ac:chgData name="Tang Tang" userId="5f1e44f6614d5618" providerId="LiveId" clId="{B4A72CC9-3CFD-5E47-8823-56F086B53684}" dt="2021-09-19T17:26:35.634" v="207" actId="478"/>
          <ac:picMkLst>
            <pc:docMk/>
            <pc:sldMk cId="753467855" sldId="263"/>
            <ac:picMk id="5" creationId="{23DFE2A8-2D55-284C-BD13-BA51B7E2A961}"/>
          </ac:picMkLst>
        </pc:picChg>
        <pc:picChg chg="add del mod">
          <ac:chgData name="Tang Tang" userId="5f1e44f6614d5618" providerId="LiveId" clId="{B4A72CC9-3CFD-5E47-8823-56F086B53684}" dt="2021-09-19T17:26:48.352" v="211" actId="478"/>
          <ac:picMkLst>
            <pc:docMk/>
            <pc:sldMk cId="753467855" sldId="263"/>
            <ac:picMk id="7" creationId="{3E207A06-C4F1-EC4F-B23B-6721D0ED359C}"/>
          </ac:picMkLst>
        </pc:picChg>
        <pc:picChg chg="add del mod">
          <ac:chgData name="Tang Tang" userId="5f1e44f6614d5618" providerId="LiveId" clId="{B4A72CC9-3CFD-5E47-8823-56F086B53684}" dt="2021-09-19T17:32:26.259" v="237" actId="478"/>
          <ac:picMkLst>
            <pc:docMk/>
            <pc:sldMk cId="753467855" sldId="263"/>
            <ac:picMk id="9" creationId="{2FD2CB9C-5317-ED4B-A4A2-20104F18380E}"/>
          </ac:picMkLst>
        </pc:picChg>
        <pc:picChg chg="add del mod">
          <ac:chgData name="Tang Tang" userId="5f1e44f6614d5618" providerId="LiveId" clId="{B4A72CC9-3CFD-5E47-8823-56F086B53684}" dt="2021-09-19T17:36:08.572" v="239" actId="478"/>
          <ac:picMkLst>
            <pc:docMk/>
            <pc:sldMk cId="753467855" sldId="263"/>
            <ac:picMk id="11" creationId="{29F76882-0A98-5F49-B6A2-A9788F631FB2}"/>
          </ac:picMkLst>
        </pc:picChg>
        <pc:picChg chg="add mod">
          <ac:chgData name="Tang Tang" userId="5f1e44f6614d5618" providerId="LiveId" clId="{B4A72CC9-3CFD-5E47-8823-56F086B53684}" dt="2021-09-19T17:36:43.646" v="250" actId="14100"/>
          <ac:picMkLst>
            <pc:docMk/>
            <pc:sldMk cId="753467855" sldId="263"/>
            <ac:picMk id="13" creationId="{A3D74E3D-EAE5-E741-84C4-06083EA4B2EF}"/>
          </ac:picMkLst>
        </pc:picChg>
        <pc:picChg chg="add mod">
          <ac:chgData name="Tang Tang" userId="5f1e44f6614d5618" providerId="LiveId" clId="{B4A72CC9-3CFD-5E47-8823-56F086B53684}" dt="2021-09-19T17:37:08.063" v="254" actId="167"/>
          <ac:picMkLst>
            <pc:docMk/>
            <pc:sldMk cId="753467855" sldId="263"/>
            <ac:picMk id="15" creationId="{2312C356-1E63-A741-B4A6-023DEA46C341}"/>
          </ac:picMkLst>
        </pc:picChg>
      </pc:sldChg>
      <pc:sldChg chg="addSp delSp modSp add mod setBg">
        <pc:chgData name="Tang Tang" userId="5f1e44f6614d5618" providerId="LiveId" clId="{B4A72CC9-3CFD-5E47-8823-56F086B53684}" dt="2021-09-19T17:39:58.780" v="360" actId="20577"/>
        <pc:sldMkLst>
          <pc:docMk/>
          <pc:sldMk cId="3053744904" sldId="264"/>
        </pc:sldMkLst>
        <pc:spChg chg="del">
          <ac:chgData name="Tang Tang" userId="5f1e44f6614d5618" providerId="LiveId" clId="{B4A72CC9-3CFD-5E47-8823-56F086B53684}" dt="2021-09-19T17:37:00.783" v="251"/>
          <ac:spMkLst>
            <pc:docMk/>
            <pc:sldMk cId="3053744904" sldId="264"/>
            <ac:spMk id="3" creationId="{76D03174-50CD-D146-B297-9688B8757B11}"/>
          </ac:spMkLst>
        </pc:spChg>
        <pc:spChg chg="add mod">
          <ac:chgData name="Tang Tang" userId="5f1e44f6614d5618" providerId="LiveId" clId="{B4A72CC9-3CFD-5E47-8823-56F086B53684}" dt="2021-09-19T17:39:58.780" v="360" actId="20577"/>
          <ac:spMkLst>
            <pc:docMk/>
            <pc:sldMk cId="3053744904" sldId="264"/>
            <ac:spMk id="6" creationId="{73DF46FB-10B4-2140-BBDC-225A5BE8DBCF}"/>
          </ac:spMkLst>
        </pc:spChg>
        <pc:spChg chg="add del mod">
          <ac:chgData name="Tang Tang" userId="5f1e44f6614d5618" providerId="LiveId" clId="{B4A72CC9-3CFD-5E47-8823-56F086B53684}" dt="2021-09-19T17:38:03.761" v="292"/>
          <ac:spMkLst>
            <pc:docMk/>
            <pc:sldMk cId="3053744904" sldId="264"/>
            <ac:spMk id="8" creationId="{A8F8BC96-37D9-2740-AED3-D9F65D43443F}"/>
          </ac:spMkLst>
        </pc:spChg>
        <pc:picChg chg="add del mod">
          <ac:chgData name="Tang Tang" userId="5f1e44f6614d5618" providerId="LiveId" clId="{B4A72CC9-3CFD-5E47-8823-56F086B53684}" dt="2021-09-19T17:38:02.017" v="291" actId="478"/>
          <ac:picMkLst>
            <pc:docMk/>
            <pc:sldMk cId="3053744904" sldId="264"/>
            <ac:picMk id="5" creationId="{28B3F440-8944-FF43-B932-16A884444E2B}"/>
          </ac:picMkLst>
        </pc:picChg>
        <pc:picChg chg="add mod">
          <ac:chgData name="Tang Tang" userId="5f1e44f6614d5618" providerId="LiveId" clId="{B4A72CC9-3CFD-5E47-8823-56F086B53684}" dt="2021-09-19T17:39:19.336" v="298" actId="1076"/>
          <ac:picMkLst>
            <pc:docMk/>
            <pc:sldMk cId="3053744904" sldId="264"/>
            <ac:picMk id="10" creationId="{488CA185-833F-794D-A907-AE0EE1B58440}"/>
          </ac:picMkLst>
        </pc:picChg>
        <pc:picChg chg="add mod">
          <ac:chgData name="Tang Tang" userId="5f1e44f6614d5618" providerId="LiveId" clId="{B4A72CC9-3CFD-5E47-8823-56F086B53684}" dt="2021-09-19T17:39:15.336" v="296" actId="1076"/>
          <ac:picMkLst>
            <pc:docMk/>
            <pc:sldMk cId="3053744904" sldId="264"/>
            <ac:picMk id="12" creationId="{9B414CA4-FDEE-7A4B-B6C5-A8011ED4BA2B}"/>
          </ac:picMkLst>
        </pc:picChg>
      </pc:sldChg>
      <pc:sldChg chg="delSp modSp add mod ord">
        <pc:chgData name="Tang Tang" userId="5f1e44f6614d5618" providerId="LiveId" clId="{B4A72CC9-3CFD-5E47-8823-56F086B53684}" dt="2021-09-19T17:40:19.098" v="367" actId="20578"/>
        <pc:sldMkLst>
          <pc:docMk/>
          <pc:sldMk cId="2341351997" sldId="265"/>
        </pc:sldMkLst>
        <pc:spChg chg="del mod">
          <ac:chgData name="Tang Tang" userId="5f1e44f6614d5618" providerId="LiveId" clId="{B4A72CC9-3CFD-5E47-8823-56F086B53684}" dt="2021-09-19T17:40:14.247" v="363" actId="478"/>
          <ac:spMkLst>
            <pc:docMk/>
            <pc:sldMk cId="2341351997" sldId="265"/>
            <ac:spMk id="17" creationId="{D627D572-8219-E649-8C5F-BE5D215C2920}"/>
          </ac:spMkLst>
        </pc:spChg>
        <pc:picChg chg="del">
          <ac:chgData name="Tang Tang" userId="5f1e44f6614d5618" providerId="LiveId" clId="{B4A72CC9-3CFD-5E47-8823-56F086B53684}" dt="2021-09-19T17:40:15.516" v="365" actId="478"/>
          <ac:picMkLst>
            <pc:docMk/>
            <pc:sldMk cId="2341351997" sldId="265"/>
            <ac:picMk id="13" creationId="{A3D74E3D-EAE5-E741-84C4-06083EA4B2EF}"/>
          </ac:picMkLst>
        </pc:picChg>
        <pc:picChg chg="del">
          <ac:chgData name="Tang Tang" userId="5f1e44f6614d5618" providerId="LiveId" clId="{B4A72CC9-3CFD-5E47-8823-56F086B53684}" dt="2021-09-19T17:40:14.944" v="364" actId="478"/>
          <ac:picMkLst>
            <pc:docMk/>
            <pc:sldMk cId="2341351997" sldId="265"/>
            <ac:picMk id="15" creationId="{2312C356-1E63-A741-B4A6-023DEA46C341}"/>
          </ac:picMkLst>
        </pc:picChg>
      </pc:sldChg>
      <pc:sldChg chg="addSp modSp add mod ord">
        <pc:chgData name="Tang Tang" userId="5f1e44f6614d5618" providerId="LiveId" clId="{B4A72CC9-3CFD-5E47-8823-56F086B53684}" dt="2021-09-19T17:41:38.290" v="411" actId="1076"/>
        <pc:sldMkLst>
          <pc:docMk/>
          <pc:sldMk cId="3182829287" sldId="266"/>
        </pc:sldMkLst>
        <pc:spChg chg="add mod">
          <ac:chgData name="Tang Tang" userId="5f1e44f6614d5618" providerId="LiveId" clId="{B4A72CC9-3CFD-5E47-8823-56F086B53684}" dt="2021-09-19T17:41:38.290" v="411" actId="1076"/>
          <ac:spMkLst>
            <pc:docMk/>
            <pc:sldMk cId="3182829287" sldId="266"/>
            <ac:spMk id="5" creationId="{5B54D4C8-CC87-E14A-9573-2BBF8529CCA0}"/>
          </ac:spMkLst>
        </pc:spChg>
        <pc:picChg chg="add mod">
          <ac:chgData name="Tang Tang" userId="5f1e44f6614d5618" providerId="LiveId" clId="{B4A72CC9-3CFD-5E47-8823-56F086B53684}" dt="2021-09-19T17:41:06.051" v="370" actId="1076"/>
          <ac:picMkLst>
            <pc:docMk/>
            <pc:sldMk cId="3182829287" sldId="266"/>
            <ac:picMk id="4" creationId="{D86868AA-764A-D345-830F-08541436977F}"/>
          </ac:picMkLst>
        </pc:picChg>
      </pc:sldChg>
      <pc:sldChg chg="addSp modSp add mod ord">
        <pc:chgData name="Tang Tang" userId="5f1e44f6614d5618" providerId="LiveId" clId="{B4A72CC9-3CFD-5E47-8823-56F086B53684}" dt="2021-09-19T17:45:37.521" v="440" actId="1076"/>
        <pc:sldMkLst>
          <pc:docMk/>
          <pc:sldMk cId="2895105760" sldId="267"/>
        </pc:sldMkLst>
        <pc:spChg chg="add mod">
          <ac:chgData name="Tang Tang" userId="5f1e44f6614d5618" providerId="LiveId" clId="{B4A72CC9-3CFD-5E47-8823-56F086B53684}" dt="2021-09-19T17:44:44.200" v="438" actId="207"/>
          <ac:spMkLst>
            <pc:docMk/>
            <pc:sldMk cId="2895105760" sldId="267"/>
            <ac:spMk id="5" creationId="{DFB873C0-E776-1641-B917-69320168D863}"/>
          </ac:spMkLst>
        </pc:spChg>
        <pc:picChg chg="add mod">
          <ac:chgData name="Tang Tang" userId="5f1e44f6614d5618" providerId="LiveId" clId="{B4A72CC9-3CFD-5E47-8823-56F086B53684}" dt="2021-09-19T17:45:37.521" v="440" actId="1076"/>
          <ac:picMkLst>
            <pc:docMk/>
            <pc:sldMk cId="2895105760" sldId="267"/>
            <ac:picMk id="4" creationId="{379CBCD0-BEB1-F345-AC24-D28E2C7E237F}"/>
          </ac:picMkLst>
        </pc:picChg>
        <pc:picChg chg="add mod">
          <ac:chgData name="Tang Tang" userId="5f1e44f6614d5618" providerId="LiveId" clId="{B4A72CC9-3CFD-5E47-8823-56F086B53684}" dt="2021-09-19T17:45:35.943" v="439"/>
          <ac:picMkLst>
            <pc:docMk/>
            <pc:sldMk cId="2895105760" sldId="267"/>
            <ac:picMk id="7" creationId="{F2C18B9D-A1F4-6541-B423-A38425272B2A}"/>
          </ac:picMkLst>
        </pc:picChg>
      </pc:sldChg>
      <pc:sldChg chg="addSp modSp add mod">
        <pc:chgData name="Tang Tang" userId="5f1e44f6614d5618" providerId="LiveId" clId="{B4A72CC9-3CFD-5E47-8823-56F086B53684}" dt="2021-09-19T17:47:07.780" v="444" actId="1076"/>
        <pc:sldMkLst>
          <pc:docMk/>
          <pc:sldMk cId="1576767256" sldId="268"/>
        </pc:sldMkLst>
        <pc:picChg chg="add mod">
          <ac:chgData name="Tang Tang" userId="5f1e44f6614d5618" providerId="LiveId" clId="{B4A72CC9-3CFD-5E47-8823-56F086B53684}" dt="2021-09-19T17:47:07.780" v="444" actId="1076"/>
          <ac:picMkLst>
            <pc:docMk/>
            <pc:sldMk cId="1576767256" sldId="268"/>
            <ac:picMk id="4" creationId="{BB3B74C2-418F-774B-9858-03F26E4FD558}"/>
          </ac:picMkLst>
        </pc:picChg>
      </pc:sldChg>
      <pc:sldChg chg="add">
        <pc:chgData name="Tang Tang" userId="5f1e44f6614d5618" providerId="LiveId" clId="{B4A72CC9-3CFD-5E47-8823-56F086B53684}" dt="2021-09-19T17:45:44.796" v="441" actId="2890"/>
        <pc:sldMkLst>
          <pc:docMk/>
          <pc:sldMk cId="2143560510" sldId="269"/>
        </pc:sldMkLst>
      </pc:sldChg>
      <pc:sldChg chg="addSp delSp modSp add mod">
        <pc:chgData name="Tang Tang" userId="5f1e44f6614d5618" providerId="LiveId" clId="{B4A72CC9-3CFD-5E47-8823-56F086B53684}" dt="2021-09-19T17:47:39.275" v="449" actId="478"/>
        <pc:sldMkLst>
          <pc:docMk/>
          <pc:sldMk cId="1083688848" sldId="270"/>
        </pc:sldMkLst>
        <pc:picChg chg="del">
          <ac:chgData name="Tang Tang" userId="5f1e44f6614d5618" providerId="LiveId" clId="{B4A72CC9-3CFD-5E47-8823-56F086B53684}" dt="2021-09-19T17:47:39.275" v="449" actId="478"/>
          <ac:picMkLst>
            <pc:docMk/>
            <pc:sldMk cId="1083688848" sldId="270"/>
            <ac:picMk id="4" creationId="{BB3B74C2-418F-774B-9858-03F26E4FD558}"/>
          </ac:picMkLst>
        </pc:picChg>
        <pc:picChg chg="add mod">
          <ac:chgData name="Tang Tang" userId="5f1e44f6614d5618" providerId="LiveId" clId="{B4A72CC9-3CFD-5E47-8823-56F086B53684}" dt="2021-09-19T17:47:37.649" v="448" actId="14100"/>
          <ac:picMkLst>
            <pc:docMk/>
            <pc:sldMk cId="1083688848" sldId="270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19T17:48:10.214" v="456" actId="1076"/>
        <pc:sldMkLst>
          <pc:docMk/>
          <pc:sldMk cId="254122079" sldId="271"/>
        </pc:sldMkLst>
        <pc:picChg chg="add mod">
          <ac:chgData name="Tang Tang" userId="5f1e44f6614d5618" providerId="LiveId" clId="{B4A72CC9-3CFD-5E47-8823-56F086B53684}" dt="2021-09-19T17:48:10.214" v="456" actId="1076"/>
          <ac:picMkLst>
            <pc:docMk/>
            <pc:sldMk cId="254122079" sldId="271"/>
            <ac:picMk id="4" creationId="{95323FE2-E6EC-AE48-8427-1B9BD50A5D4F}"/>
          </ac:picMkLst>
        </pc:picChg>
        <pc:picChg chg="del">
          <ac:chgData name="Tang Tang" userId="5f1e44f6614d5618" providerId="LiveId" clId="{B4A72CC9-3CFD-5E47-8823-56F086B53684}" dt="2021-09-19T17:48:01.401" v="452" actId="478"/>
          <ac:picMkLst>
            <pc:docMk/>
            <pc:sldMk cId="254122079" sldId="271"/>
            <ac:picMk id="5" creationId="{4CEC7772-E32A-1E45-851D-B5940110758D}"/>
          </ac:picMkLst>
        </pc:picChg>
      </pc:sldChg>
      <pc:sldChg chg="addSp delSp modSp add mod">
        <pc:chgData name="Tang Tang" userId="5f1e44f6614d5618" providerId="LiveId" clId="{B4A72CC9-3CFD-5E47-8823-56F086B53684}" dt="2021-09-20T04:31:47.789" v="937" actId="20577"/>
        <pc:sldMkLst>
          <pc:docMk/>
          <pc:sldMk cId="144805733" sldId="272"/>
        </pc:sldMkLst>
        <pc:spChg chg="add mod">
          <ac:chgData name="Tang Tang" userId="5f1e44f6614d5618" providerId="LiveId" clId="{B4A72CC9-3CFD-5E47-8823-56F086B53684}" dt="2021-09-19T17:50:23.551" v="557" actId="207"/>
          <ac:spMkLst>
            <pc:docMk/>
            <pc:sldMk cId="144805733" sldId="272"/>
            <ac:spMk id="3" creationId="{2F79A466-D0AD-3946-AE2E-CCD31469C3BC}"/>
          </ac:spMkLst>
        </pc:spChg>
        <pc:spChg chg="add mod">
          <ac:chgData name="Tang Tang" userId="5f1e44f6614d5618" providerId="LiveId" clId="{B4A72CC9-3CFD-5E47-8823-56F086B53684}" dt="2021-09-20T04:31:47.789" v="937" actId="20577"/>
          <ac:spMkLst>
            <pc:docMk/>
            <pc:sldMk cId="144805733" sldId="272"/>
            <ac:spMk id="4" creationId="{0FCE50BF-FCC9-2C47-A8A6-76DB4E543D27}"/>
          </ac:spMkLst>
        </pc:spChg>
        <pc:spChg chg="add del mod">
          <ac:chgData name="Tang Tang" userId="5f1e44f6614d5618" providerId="LiveId" clId="{B4A72CC9-3CFD-5E47-8823-56F086B53684}" dt="2021-09-19T17:51:48.948" v="627"/>
          <ac:spMkLst>
            <pc:docMk/>
            <pc:sldMk cId="144805733" sldId="272"/>
            <ac:spMk id="5" creationId="{E6B7556A-F410-3446-B8D0-0289525D998D}"/>
          </ac:spMkLst>
        </pc:spChg>
      </pc:sldChg>
      <pc:sldChg chg="addSp modSp add mod ord">
        <pc:chgData name="Tang Tang" userId="5f1e44f6614d5618" providerId="LiveId" clId="{B4A72CC9-3CFD-5E47-8823-56F086B53684}" dt="2021-09-20T04:31:34.981" v="927" actId="1076"/>
        <pc:sldMkLst>
          <pc:docMk/>
          <pc:sldMk cId="3224282450" sldId="273"/>
        </pc:sldMkLst>
        <pc:spChg chg="mod">
          <ac:chgData name="Tang Tang" userId="5f1e44f6614d5618" providerId="LiveId" clId="{B4A72CC9-3CFD-5E47-8823-56F086B53684}" dt="2021-09-19T17:52:17.937" v="641" actId="20577"/>
          <ac:spMkLst>
            <pc:docMk/>
            <pc:sldMk cId="3224282450" sldId="273"/>
            <ac:spMk id="3" creationId="{2F79A466-D0AD-3946-AE2E-CCD31469C3BC}"/>
          </ac:spMkLst>
        </pc:spChg>
        <pc:spChg chg="mod">
          <ac:chgData name="Tang Tang" userId="5f1e44f6614d5618" providerId="LiveId" clId="{B4A72CC9-3CFD-5E47-8823-56F086B53684}" dt="2021-09-20T04:31:34.981" v="927" actId="1076"/>
          <ac:spMkLst>
            <pc:docMk/>
            <pc:sldMk cId="3224282450" sldId="273"/>
            <ac:spMk id="4" creationId="{0FCE50BF-FCC9-2C47-A8A6-76DB4E543D27}"/>
          </ac:spMkLst>
        </pc:spChg>
        <pc:spChg chg="add mod">
          <ac:chgData name="Tang Tang" userId="5f1e44f6614d5618" providerId="LiveId" clId="{B4A72CC9-3CFD-5E47-8823-56F086B53684}" dt="2021-09-19T18:06:55.584" v="846" actId="1076"/>
          <ac:spMkLst>
            <pc:docMk/>
            <pc:sldMk cId="3224282450" sldId="273"/>
            <ac:spMk id="13" creationId="{6E53EF80-B98F-A243-ADF9-F31DA3D84642}"/>
          </ac:spMkLst>
        </pc:spChg>
        <pc:spChg chg="add mod">
          <ac:chgData name="Tang Tang" userId="5f1e44f6614d5618" providerId="LiveId" clId="{B4A72CC9-3CFD-5E47-8823-56F086B53684}" dt="2021-09-19T18:06:53.560" v="845" actId="1076"/>
          <ac:spMkLst>
            <pc:docMk/>
            <pc:sldMk cId="3224282450" sldId="273"/>
            <ac:spMk id="14" creationId="{9EEEA3ED-3C88-AC4E-99E5-7E1C80FD2F3E}"/>
          </ac:spMkLst>
        </pc:spChg>
        <pc:spChg chg="add mod">
          <ac:chgData name="Tang Tang" userId="5f1e44f6614d5618" providerId="LiveId" clId="{B4A72CC9-3CFD-5E47-8823-56F086B53684}" dt="2021-09-19T18:07:02.799" v="851" actId="207"/>
          <ac:spMkLst>
            <pc:docMk/>
            <pc:sldMk cId="3224282450" sldId="273"/>
            <ac:spMk id="15" creationId="{219C4405-B95A-1242-9D68-2C64BB32C735}"/>
          </ac:spMkLst>
        </pc:spChg>
        <pc:picChg chg="add mod">
          <ac:chgData name="Tang Tang" userId="5f1e44f6614d5618" providerId="LiveId" clId="{B4A72CC9-3CFD-5E47-8823-56F086B53684}" dt="2021-09-19T18:01:57.675" v="771" actId="1076"/>
          <ac:picMkLst>
            <pc:docMk/>
            <pc:sldMk cId="3224282450" sldId="273"/>
            <ac:picMk id="6" creationId="{A95D9676-58E3-3F46-8D3D-72D06FB118A0}"/>
          </ac:picMkLst>
        </pc:picChg>
        <pc:picChg chg="add mod">
          <ac:chgData name="Tang Tang" userId="5f1e44f6614d5618" providerId="LiveId" clId="{B4A72CC9-3CFD-5E47-8823-56F086B53684}" dt="2021-09-19T18:06:36.898" v="832" actId="1076"/>
          <ac:picMkLst>
            <pc:docMk/>
            <pc:sldMk cId="3224282450" sldId="273"/>
            <ac:picMk id="8" creationId="{5D9A1A7B-5CEE-BD46-ADD1-B467694A6DCC}"/>
          </ac:picMkLst>
        </pc:picChg>
        <pc:picChg chg="add mod">
          <ac:chgData name="Tang Tang" userId="5f1e44f6614d5618" providerId="LiveId" clId="{B4A72CC9-3CFD-5E47-8823-56F086B53684}" dt="2021-09-19T18:06:31.001" v="829" actId="1076"/>
          <ac:picMkLst>
            <pc:docMk/>
            <pc:sldMk cId="3224282450" sldId="273"/>
            <ac:picMk id="10" creationId="{8AC1FEEE-FE85-3247-B7E5-301FE5202E6D}"/>
          </ac:picMkLst>
        </pc:picChg>
        <pc:picChg chg="add mod">
          <ac:chgData name="Tang Tang" userId="5f1e44f6614d5618" providerId="LiveId" clId="{B4A72CC9-3CFD-5E47-8823-56F086B53684}" dt="2021-09-19T18:06:32.158" v="830" actId="1076"/>
          <ac:picMkLst>
            <pc:docMk/>
            <pc:sldMk cId="3224282450" sldId="273"/>
            <ac:picMk id="12" creationId="{B91705D8-97C2-1B4E-AEB6-FEDFAAAA1B81}"/>
          </ac:picMkLst>
        </pc:picChg>
      </pc:sldChg>
      <pc:sldChg chg="add ord">
        <pc:chgData name="Tang Tang" userId="5f1e44f6614d5618" providerId="LiveId" clId="{B4A72CC9-3CFD-5E47-8823-56F086B53684}" dt="2021-09-19T17:52:09.894" v="630" actId="20578"/>
        <pc:sldMkLst>
          <pc:docMk/>
          <pc:sldMk cId="3087226820" sldId="274"/>
        </pc:sldMkLst>
      </pc:sldChg>
      <pc:sldChg chg="delSp modSp add mod">
        <pc:chgData name="Tang Tang" userId="5f1e44f6614d5618" providerId="LiveId" clId="{B4A72CC9-3CFD-5E47-8823-56F086B53684}" dt="2021-09-20T04:32:22.869" v="948" actId="20577"/>
        <pc:sldMkLst>
          <pc:docMk/>
          <pc:sldMk cId="3132872626" sldId="275"/>
        </pc:sldMkLst>
        <pc:spChg chg="mod">
          <ac:chgData name="Tang Tang" userId="5f1e44f6614d5618" providerId="LiveId" clId="{B4A72CC9-3CFD-5E47-8823-56F086B53684}" dt="2021-09-20T04:32:22.869" v="948" actId="20577"/>
          <ac:spMkLst>
            <pc:docMk/>
            <pc:sldMk cId="3132872626" sldId="275"/>
            <ac:spMk id="4" creationId="{0FCE50BF-FCC9-2C47-A8A6-76DB4E543D27}"/>
          </ac:spMkLst>
        </pc:spChg>
        <pc:picChg chg="del">
          <ac:chgData name="Tang Tang" userId="5f1e44f6614d5618" providerId="LiveId" clId="{B4A72CC9-3CFD-5E47-8823-56F086B53684}" dt="2021-09-19T18:02:34.956" v="808" actId="478"/>
          <ac:picMkLst>
            <pc:docMk/>
            <pc:sldMk cId="3132872626" sldId="275"/>
            <ac:picMk id="6" creationId="{A95D9676-58E3-3F46-8D3D-72D06FB118A0}"/>
          </ac:picMkLst>
        </pc:picChg>
      </pc:sldChg>
    </pc:docChg>
  </pc:docChgLst>
  <pc:docChgLst>
    <pc:chgData name="Tang Tang" userId="5f1e44f6614d5618" providerId="LiveId" clId="{5055FC11-6ADE-8F48-8DF1-93CA60D71A65}"/>
    <pc:docChg chg="custSel addSld delSld modSld">
      <pc:chgData name="Tang Tang" userId="5f1e44f6614d5618" providerId="LiveId" clId="{5055FC11-6ADE-8F48-8DF1-93CA60D71A65}" dt="2022-05-12T16:39:29.434" v="213" actId="14100"/>
      <pc:docMkLst>
        <pc:docMk/>
      </pc:docMkLst>
      <pc:sldChg chg="delSp mod">
        <pc:chgData name="Tang Tang" userId="5f1e44f6614d5618" providerId="LiveId" clId="{5055FC11-6ADE-8F48-8DF1-93CA60D71A65}" dt="2022-05-12T15:50:09.840" v="14" actId="478"/>
        <pc:sldMkLst>
          <pc:docMk/>
          <pc:sldMk cId="3520500242" sldId="257"/>
        </pc:sldMkLst>
        <pc:spChg chg="del">
          <ac:chgData name="Tang Tang" userId="5f1e44f6614d5618" providerId="LiveId" clId="{5055FC11-6ADE-8F48-8DF1-93CA60D71A65}" dt="2022-05-12T15:50:09.840" v="14" actId="478"/>
          <ac:spMkLst>
            <pc:docMk/>
            <pc:sldMk cId="3520500242" sldId="257"/>
            <ac:spMk id="4" creationId="{BA49DC89-A303-1442-8A6D-63000BDDE597}"/>
          </ac:spMkLst>
        </pc:spChg>
      </pc:sldChg>
      <pc:sldChg chg="del">
        <pc:chgData name="Tang Tang" userId="5f1e44f6614d5618" providerId="LiveId" clId="{5055FC11-6ADE-8F48-8DF1-93CA60D71A65}" dt="2022-05-12T15:50:16.712" v="15" actId="2696"/>
        <pc:sldMkLst>
          <pc:docMk/>
          <pc:sldMk cId="2001027288" sldId="258"/>
        </pc:sldMkLst>
      </pc:sldChg>
      <pc:sldChg chg="delSp modSp mod">
        <pc:chgData name="Tang Tang" userId="5f1e44f6614d5618" providerId="LiveId" clId="{5055FC11-6ADE-8F48-8DF1-93CA60D71A65}" dt="2022-05-12T15:52:44.724" v="39" actId="255"/>
        <pc:sldMkLst>
          <pc:docMk/>
          <pc:sldMk cId="2915648288" sldId="260"/>
        </pc:sldMkLst>
        <pc:graphicFrameChg chg="mod modGraphic">
          <ac:chgData name="Tang Tang" userId="5f1e44f6614d5618" providerId="LiveId" clId="{5055FC11-6ADE-8F48-8DF1-93CA60D71A65}" dt="2022-05-12T15:52:44.724" v="39" actId="255"/>
          <ac:graphicFrameMkLst>
            <pc:docMk/>
            <pc:sldMk cId="2915648288" sldId="260"/>
            <ac:graphicFrameMk id="4" creationId="{42AE3BE2-DAC0-F24F-AE30-3F55F19D7713}"/>
          </ac:graphicFrameMkLst>
        </pc:graphicFrameChg>
        <pc:inkChg chg="del">
          <ac:chgData name="Tang Tang" userId="5f1e44f6614d5618" providerId="LiveId" clId="{5055FC11-6ADE-8F48-8DF1-93CA60D71A65}" dt="2022-05-12T15:51:02.280" v="19" actId="478"/>
          <ac:inkMkLst>
            <pc:docMk/>
            <pc:sldMk cId="2915648288" sldId="260"/>
            <ac:inkMk id="7" creationId="{D32911CF-501B-0740-932B-ED4BEDB06D73}"/>
          </ac:inkMkLst>
        </pc:inkChg>
        <pc:inkChg chg="del">
          <ac:chgData name="Tang Tang" userId="5f1e44f6614d5618" providerId="LiveId" clId="{5055FC11-6ADE-8F48-8DF1-93CA60D71A65}" dt="2022-05-12T15:51:03.445" v="20" actId="478"/>
          <ac:inkMkLst>
            <pc:docMk/>
            <pc:sldMk cId="2915648288" sldId="260"/>
            <ac:inkMk id="8" creationId="{59602C47-5902-3C4D-9C72-3354FF40CCF0}"/>
          </ac:inkMkLst>
        </pc:inkChg>
        <pc:inkChg chg="del">
          <ac:chgData name="Tang Tang" userId="5f1e44f6614d5618" providerId="LiveId" clId="{5055FC11-6ADE-8F48-8DF1-93CA60D71A65}" dt="2022-05-12T15:51:07.001" v="23" actId="478"/>
          <ac:inkMkLst>
            <pc:docMk/>
            <pc:sldMk cId="2915648288" sldId="260"/>
            <ac:inkMk id="13" creationId="{9AAA20DE-40DE-8F41-B1D2-697D7C1F8198}"/>
          </ac:inkMkLst>
        </pc:inkChg>
        <pc:inkChg chg="del">
          <ac:chgData name="Tang Tang" userId="5f1e44f6614d5618" providerId="LiveId" clId="{5055FC11-6ADE-8F48-8DF1-93CA60D71A65}" dt="2022-05-12T15:51:05.816" v="22" actId="478"/>
          <ac:inkMkLst>
            <pc:docMk/>
            <pc:sldMk cId="2915648288" sldId="260"/>
            <ac:inkMk id="14" creationId="{680FFC73-E089-2C44-8936-9EA7A74635E7}"/>
          </ac:inkMkLst>
        </pc:inkChg>
        <pc:inkChg chg="del">
          <ac:chgData name="Tang Tang" userId="5f1e44f6614d5618" providerId="LiveId" clId="{5055FC11-6ADE-8F48-8DF1-93CA60D71A65}" dt="2022-05-12T15:51:08.057" v="24" actId="478"/>
          <ac:inkMkLst>
            <pc:docMk/>
            <pc:sldMk cId="2915648288" sldId="260"/>
            <ac:inkMk id="15" creationId="{E528C56D-B8A0-F647-A589-7DDD6D5DEE9B}"/>
          </ac:inkMkLst>
        </pc:inkChg>
        <pc:inkChg chg="del">
          <ac:chgData name="Tang Tang" userId="5f1e44f6614d5618" providerId="LiveId" clId="{5055FC11-6ADE-8F48-8DF1-93CA60D71A65}" dt="2022-05-12T15:51:04.571" v="21" actId="478"/>
          <ac:inkMkLst>
            <pc:docMk/>
            <pc:sldMk cId="2915648288" sldId="260"/>
            <ac:inkMk id="18" creationId="{9C976C75-4EF9-0144-A1B7-7DC5EE467054}"/>
          </ac:inkMkLst>
        </pc:inkChg>
      </pc:sldChg>
      <pc:sldChg chg="addSp delSp modSp mod">
        <pc:chgData name="Tang Tang" userId="5f1e44f6614d5618" providerId="LiveId" clId="{5055FC11-6ADE-8F48-8DF1-93CA60D71A65}" dt="2022-05-12T15:55:04.233" v="78" actId="1076"/>
        <pc:sldMkLst>
          <pc:docMk/>
          <pc:sldMk cId="2999400676" sldId="261"/>
        </pc:sldMkLst>
        <pc:spChg chg="mod">
          <ac:chgData name="Tang Tang" userId="5f1e44f6614d5618" providerId="LiveId" clId="{5055FC11-6ADE-8F48-8DF1-93CA60D71A65}" dt="2022-05-12T15:54:26.354" v="75" actId="20577"/>
          <ac:spMkLst>
            <pc:docMk/>
            <pc:sldMk cId="2999400676" sldId="261"/>
            <ac:spMk id="2" creationId="{61C32D2E-F4AC-7A4A-BD07-AAD04FD82731}"/>
          </ac:spMkLst>
        </pc:spChg>
        <pc:spChg chg="del">
          <ac:chgData name="Tang Tang" userId="5f1e44f6614d5618" providerId="LiveId" clId="{5055FC11-6ADE-8F48-8DF1-93CA60D71A65}" dt="2022-05-12T15:53:16.903" v="50" actId="478"/>
          <ac:spMkLst>
            <pc:docMk/>
            <pc:sldMk cId="2999400676" sldId="261"/>
            <ac:spMk id="3" creationId="{125E7DF1-395D-9B4D-93FD-34024540DF64}"/>
          </ac:spMkLst>
        </pc:spChg>
        <pc:spChg chg="add del mod">
          <ac:chgData name="Tang Tang" userId="5f1e44f6614d5618" providerId="LiveId" clId="{5055FC11-6ADE-8F48-8DF1-93CA60D71A65}" dt="2022-05-12T15:53:18.834" v="51" actId="478"/>
          <ac:spMkLst>
            <pc:docMk/>
            <pc:sldMk cId="2999400676" sldId="261"/>
            <ac:spMk id="6" creationId="{B16492DB-E5D0-D475-E2BE-9F420C32D4C5}"/>
          </ac:spMkLst>
        </pc:spChg>
        <pc:picChg chg="add mod">
          <ac:chgData name="Tang Tang" userId="5f1e44f6614d5618" providerId="LiveId" clId="{5055FC11-6ADE-8F48-8DF1-93CA60D71A65}" dt="2022-05-12T15:55:04.233" v="78" actId="1076"/>
          <ac:picMkLst>
            <pc:docMk/>
            <pc:sldMk cId="2999400676" sldId="261"/>
            <ac:picMk id="8" creationId="{17C7069C-FE53-F72A-5757-216D0BE68289}"/>
          </ac:picMkLst>
        </pc:picChg>
        <pc:inkChg chg="del">
          <ac:chgData name="Tang Tang" userId="5f1e44f6614d5618" providerId="LiveId" clId="{5055FC11-6ADE-8F48-8DF1-93CA60D71A65}" dt="2022-05-12T15:52:52.914" v="40" actId="478"/>
          <ac:inkMkLst>
            <pc:docMk/>
            <pc:sldMk cId="2999400676" sldId="261"/>
            <ac:inkMk id="4" creationId="{FB63F564-A1C1-0D4F-8966-90AE457BA6CD}"/>
          </ac:inkMkLst>
        </pc:inkChg>
      </pc:sldChg>
      <pc:sldChg chg="del">
        <pc:chgData name="Tang Tang" userId="5f1e44f6614d5618" providerId="LiveId" clId="{5055FC11-6ADE-8F48-8DF1-93CA60D71A65}" dt="2022-04-19T18:05:25.970" v="11" actId="2696"/>
        <pc:sldMkLst>
          <pc:docMk/>
          <pc:sldMk cId="2143560510" sldId="269"/>
        </pc:sldMkLst>
      </pc:sldChg>
      <pc:sldChg chg="del">
        <pc:chgData name="Tang Tang" userId="5f1e44f6614d5618" providerId="LiveId" clId="{5055FC11-6ADE-8F48-8DF1-93CA60D71A65}" dt="2022-04-19T18:07:43.405" v="12" actId="2696"/>
        <pc:sldMkLst>
          <pc:docMk/>
          <pc:sldMk cId="3087226820" sldId="274"/>
        </pc:sldMkLst>
      </pc:sldChg>
      <pc:sldChg chg="addSp delSp modSp new mod">
        <pc:chgData name="Tang Tang" userId="5f1e44f6614d5618" providerId="LiveId" clId="{5055FC11-6ADE-8F48-8DF1-93CA60D71A65}" dt="2022-04-07T07:12:46.477" v="9" actId="5793"/>
        <pc:sldMkLst>
          <pc:docMk/>
          <pc:sldMk cId="278502326" sldId="276"/>
        </pc:sldMkLst>
        <pc:spChg chg="mod">
          <ac:chgData name="Tang Tang" userId="5f1e44f6614d5618" providerId="LiveId" clId="{5055FC11-6ADE-8F48-8DF1-93CA60D71A65}" dt="2022-04-07T07:12:46.477" v="9" actId="5793"/>
          <ac:spMkLst>
            <pc:docMk/>
            <pc:sldMk cId="278502326" sldId="276"/>
            <ac:spMk id="2" creationId="{5B7658D0-BBA6-0A4B-9891-3AB9185D0611}"/>
          </ac:spMkLst>
        </pc:spChg>
        <pc:spChg chg="del">
          <ac:chgData name="Tang Tang" userId="5f1e44f6614d5618" providerId="LiveId" clId="{5055FC11-6ADE-8F48-8DF1-93CA60D71A65}" dt="2022-04-07T07:12:40.612" v="1"/>
          <ac:spMkLst>
            <pc:docMk/>
            <pc:sldMk cId="278502326" sldId="276"/>
            <ac:spMk id="3" creationId="{FB37681C-0AFF-0142-8A55-499FF0FC6D87}"/>
          </ac:spMkLst>
        </pc:spChg>
        <pc:picChg chg="add mod">
          <ac:chgData name="Tang Tang" userId="5f1e44f6614d5618" providerId="LiveId" clId="{5055FC11-6ADE-8F48-8DF1-93CA60D71A65}" dt="2022-04-07T07:12:40.612" v="1"/>
          <ac:picMkLst>
            <pc:docMk/>
            <pc:sldMk cId="278502326" sldId="276"/>
            <ac:picMk id="5" creationId="{DC67E0DF-08F5-9247-8511-03FB5E50EB6B}"/>
          </ac:picMkLst>
        </pc:picChg>
      </pc:sldChg>
      <pc:sldChg chg="addSp delSp modSp add mod">
        <pc:chgData name="Tang Tang" userId="5f1e44f6614d5618" providerId="LiveId" clId="{5055FC11-6ADE-8F48-8DF1-93CA60D71A65}" dt="2022-05-12T16:12:52.270" v="90" actId="1076"/>
        <pc:sldMkLst>
          <pc:docMk/>
          <pc:sldMk cId="1693237531" sldId="277"/>
        </pc:sldMkLst>
        <pc:spChg chg="mod">
          <ac:chgData name="Tang Tang" userId="5f1e44f6614d5618" providerId="LiveId" clId="{5055FC11-6ADE-8F48-8DF1-93CA60D71A65}" dt="2022-05-12T16:12:50.948" v="89" actId="1076"/>
          <ac:spMkLst>
            <pc:docMk/>
            <pc:sldMk cId="1693237531" sldId="277"/>
            <ac:spMk id="2" creationId="{61C32D2E-F4AC-7A4A-BD07-AAD04FD82731}"/>
          </ac:spMkLst>
        </pc:spChg>
        <pc:spChg chg="add del">
          <ac:chgData name="Tang Tang" userId="5f1e44f6614d5618" providerId="LiveId" clId="{5055FC11-6ADE-8F48-8DF1-93CA60D71A65}" dt="2022-05-12T16:12:11.434" v="84" actId="478"/>
          <ac:spMkLst>
            <pc:docMk/>
            <pc:sldMk cId="1693237531" sldId="277"/>
            <ac:spMk id="5" creationId="{2D5C980E-C4A8-4C91-BA46-153067714C09}"/>
          </ac:spMkLst>
        </pc:spChg>
        <pc:picChg chg="add mod">
          <ac:chgData name="Tang Tang" userId="5f1e44f6614d5618" providerId="LiveId" clId="{5055FC11-6ADE-8F48-8DF1-93CA60D71A65}" dt="2022-05-12T16:12:52.270" v="90" actId="1076"/>
          <ac:picMkLst>
            <pc:docMk/>
            <pc:sldMk cId="1693237531" sldId="277"/>
            <ac:picMk id="6" creationId="{315CB313-330A-E5B5-7AAE-6B11FDC0F453}"/>
          </ac:picMkLst>
        </pc:picChg>
        <pc:picChg chg="del">
          <ac:chgData name="Tang Tang" userId="5f1e44f6614d5618" providerId="LiveId" clId="{5055FC11-6ADE-8F48-8DF1-93CA60D71A65}" dt="2022-05-12T16:11:56.541" v="80" actId="478"/>
          <ac:picMkLst>
            <pc:docMk/>
            <pc:sldMk cId="1693237531" sldId="277"/>
            <ac:picMk id="8" creationId="{17C7069C-FE53-F72A-5757-216D0BE68289}"/>
          </ac:picMkLst>
        </pc:picChg>
        <pc:picChg chg="add mod">
          <ac:chgData name="Tang Tang" userId="5f1e44f6614d5618" providerId="LiveId" clId="{5055FC11-6ADE-8F48-8DF1-93CA60D71A65}" dt="2022-05-12T16:12:45.505" v="87" actId="1076"/>
          <ac:picMkLst>
            <pc:docMk/>
            <pc:sldMk cId="1693237531" sldId="277"/>
            <ac:picMk id="9" creationId="{82D7C4B8-32BA-36B3-5426-B919525C4C32}"/>
          </ac:picMkLst>
        </pc:picChg>
      </pc:sldChg>
      <pc:sldChg chg="new del">
        <pc:chgData name="Tang Tang" userId="5f1e44f6614d5618" providerId="LiveId" clId="{5055FC11-6ADE-8F48-8DF1-93CA60D71A65}" dt="2022-04-19T18:07:49.973" v="13" actId="2696"/>
        <pc:sldMkLst>
          <pc:docMk/>
          <pc:sldMk cId="4173533985" sldId="277"/>
        </pc:sldMkLst>
      </pc:sldChg>
      <pc:sldChg chg="addSp delSp modSp add mod">
        <pc:chgData name="Tang Tang" userId="5f1e44f6614d5618" providerId="LiveId" clId="{5055FC11-6ADE-8F48-8DF1-93CA60D71A65}" dt="2022-05-12T16:39:29.434" v="213" actId="14100"/>
        <pc:sldMkLst>
          <pc:docMk/>
          <pc:sldMk cId="3747689487" sldId="278"/>
        </pc:sldMkLst>
        <pc:spChg chg="add mod">
          <ac:chgData name="Tang Tang" userId="5f1e44f6614d5618" providerId="LiveId" clId="{5055FC11-6ADE-8F48-8DF1-93CA60D71A65}" dt="2022-05-12T16:27:00.657" v="206" actId="1076"/>
          <ac:spMkLst>
            <pc:docMk/>
            <pc:sldMk cId="3747689487" sldId="278"/>
            <ac:spMk id="5" creationId="{D3ED538E-3D56-532B-184C-193955F8380B}"/>
          </ac:spMkLst>
        </pc:spChg>
        <pc:spChg chg="add mod">
          <ac:chgData name="Tang Tang" userId="5f1e44f6614d5618" providerId="LiveId" clId="{5055FC11-6ADE-8F48-8DF1-93CA60D71A65}" dt="2022-05-12T16:39:29.434" v="213" actId="14100"/>
          <ac:spMkLst>
            <pc:docMk/>
            <pc:sldMk cId="3747689487" sldId="278"/>
            <ac:spMk id="6" creationId="{385B1830-6E72-F34E-1936-3201738BEE74}"/>
          </ac:spMkLst>
        </pc:spChg>
        <pc:picChg chg="add mod">
          <ac:chgData name="Tang Tang" userId="5f1e44f6614d5618" providerId="LiveId" clId="{5055FC11-6ADE-8F48-8DF1-93CA60D71A65}" dt="2022-05-12T16:27:02.464" v="207" actId="1076"/>
          <ac:picMkLst>
            <pc:docMk/>
            <pc:sldMk cId="3747689487" sldId="278"/>
            <ac:picMk id="4" creationId="{6B1679A7-5865-3827-7FB3-AA28641D169D}"/>
          </ac:picMkLst>
        </pc:picChg>
        <pc:picChg chg="del">
          <ac:chgData name="Tang Tang" userId="5f1e44f6614d5618" providerId="LiveId" clId="{5055FC11-6ADE-8F48-8DF1-93CA60D71A65}" dt="2022-05-12T16:23:36.151" v="92" actId="478"/>
          <ac:picMkLst>
            <pc:docMk/>
            <pc:sldMk cId="3747689487" sldId="278"/>
            <ac:picMk id="6" creationId="{315CB313-330A-E5B5-7AAE-6B11FDC0F453}"/>
          </ac:picMkLst>
        </pc:picChg>
        <pc:picChg chg="del">
          <ac:chgData name="Tang Tang" userId="5f1e44f6614d5618" providerId="LiveId" clId="{5055FC11-6ADE-8F48-8DF1-93CA60D71A65}" dt="2022-05-12T16:23:36.841" v="93" actId="478"/>
          <ac:picMkLst>
            <pc:docMk/>
            <pc:sldMk cId="3747689487" sldId="278"/>
            <ac:picMk id="9" creationId="{82D7C4B8-32BA-36B3-5426-B919525C4C3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569 251 176</inkml:trace>
  <inkml:trace contextRef="#ctx0" brushRef="#br0" timeOffset="1801">412 115 696,'-7'-2'1184,"4"-1"536,-2-1-1344,-1 1-8,1 1-80,0-1-87,1 1-105,3 2-64,-1 0-24,2 0-8,0 0-16,0 0 32,0 2-48,0-2 8,-2 2-24,1 1-8,-1 0 8,0 4 8,-1 4 0,-1 1 15,-1 2 17,5-14 8,-7 19 8,2 2 41,-2 3 55,-2 2 56,9-26-160,-7 30 232,-2 1 88,-1 2 72,0 4 72,-3 1 64,13-38-528,-10 40 584,-4 2 32,2 1 0,-2 2-8,0 2-31,14-47-577,-14 47 544,0 0-24,14-47-520,-14 44 456,2 1-16,12-45-440,-12 43 392,2 1-40,-1-3-40,2-1-72,3-1-16,6-39-224,-7 36 176,1-1-32,5-4-40,1 0-40,0-31-64,0 28 40,3 0-32,2-4 8,1-1-32,2 0 8,-8-23 8,9 19-24,0 0 8,3-2-8,0 1 8,0-3-8,-12-15 24,14 14-8,2-2 16,1 0-16,-1-1 8,-16-11 0,17 9 8,2-1 16,2-1 8,-2-3 24,2-1-24,-21-3-32,23 2 48,-1-2 9,3-4-1,-1 1 16,-24 3-72,24-9 72,4 1 8,0-5-16,0-1 8,-1-3 16,-27 17-88,28-21 72,2 0 0,-2-5-8,-1 0 0,1-3 0,-28 29-64,28-32 48,-2-1 24,2-1 8,-2-1 8,-26 35-88,26-40 88,0-2-16,-2-1 8,3-4 40,-5-2-24,1 0-24,-2-1 0,-4-2 16,-1 0 8,-16 52-96,14-51 112,-4 1-24,-1 1 0,-9 49-88,3-47 144,1 0 40,-4 2 0,0 45-184,-2-45 184,-5 3 24,7 42-208,-9-41 216,9 41-216,-10-39 288,-2 3-8,-4 1-8,-1 2-8,-4 5 65,21 28-329,-19-24 360,-4 1-48,-1 6-24,-2 3-32,-4 2-32,30 12-224,-31-9 216,0 4-48,-3 1-56,1 4-32,33 0-80,-36 6 72,-4 1-16,0 3 8,-2 2-40,2 6-8,40-18-16,-41 19 24,-1 3-16,0 4-32,2 0 40,40-26-16,-38 28 24,3 2-8,4-1 8,0 1-16,1-2 32,4 0-24,0-1-16,2-2-40,3-1 16,3-1-32,18-23 56,-15 22-64,1-1 40,2 0-80,3 0-8,9-21 112,-7 21-192,5-1-24,-1 0-272,-1-1-312,4-4-425,0-15 1225,4 20-1784,-1-3-609,2 0-663,2-1 255,4 1-1016,-11-17 3817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7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8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536 146 24,'-1'0'296,"-1"-1"168,2 1-280,-2 0 48,2 0-232,-2-2 288,1 2 56,1 0 48,-2-2 80,0 2 48,2 0-520,0 0 544,-2 0 0,2-2 9,-1 2-17,1-1-8,-2 1-16,2 0-512,2-2 480,-2 2-24,0 0-24,0 0-432,0 0 408,0 0-816,0-2 1144,0 2-488,1 2-80,-1-2-168,0-2 128,0 2-56,0 0-72,2 0 32,0 0 0,-2-2-16,2 2 0,-1 0 0,-1 0-16,4 0 24,-1 0-8,-3 0-16,4 0 0,-1-1 16,-3 1-16,5 0 8,6 1-8,-1 1 33,2-2-25,2 2 24,-14-2-32,14 2 40,-2 1 40,-1-1-16,-2 3 0,-9-5-64,10 5 56,-3-1 24,2 1 24,-2 2 0,-2 0 32,-5-7-136,5 7 168,0 0 16,-1 1 48,-1 1 8,-1 2-8,-2-11-232,2 12 232,-2-2 8,-2 4-16,0 0-24,2-14-200,-2 14 192,-1 0-48,-2 0 0,0 0-16,-1-1-8,-2 3-16,1-4 8,0 2-16,-2 0 0,-1-2 32,6-5-24,-1 0 16,0 0 16,5-7-136,-6 7 128,6-7-128,-5 5 136,5-5-136,-5 7 121,0-2 15,-2 2 24,7-7-160,-5 6 128,-1-1-16,-2 0-8,1-1-40,2-1-8,5-3-56,-7 3 32,1-1 0,1 2-80,0-3 16,-2-1-40,4 0-32,-3 0-24,3 0-64,3 0 192,-4-1-248,1-1-105,1 2-55,0-4-72,1 4 8,2-1-8,-1 1 480,0-4-432,2 3 40,0-1 48,0 0 72,1-1 128,-3 3 144,4-2-104,1-2 48,0 3 24,2-1 0,9-5 24,-1 0 0,3 4 16,-1-3-32,-17 6 24,17-3 32,1-1-48,-3-1 0,-2 3 8,-1 2 16,-12 0-8,12 0 0,0-1 8,-3 1 16,0 1 16,1 1 8,-3 2 16,0-1 24,0 1 32,-2 1 40,-2 0 72,-3-5-232,6 5 272,-3 2-24,-1 0 80,0 0 8,-2 3 16,-2 3 0,-2 1-48,1-1-56,3-13-248,-5 16 208,0 0-8,-1 1-56,-1 2-8,7-19-136,-7 18 113,7-18-113,-8 17 64,-1-1 16,0-1 8,2 1-56,-5-4-56,12-12 24,-8 12-136,8-12 136,-11 11-313,2-3-207,1 1-216,-1 2-272,9-11 1008,-5 3-1256,0 2-177,-4 0-135,2-1-16,2 1 71,-2 0 297,0 1 280,-2 1 280,2-2 200,7-5 456,-8 7-296,-3-4 120,2 4 96,-1-2 64,10-5 16,-10 7-8,-1-2 8,1 1-8,-2-1 0,1 0 8,11-5 0,-10 5 0,1-1-8,-1 1 16,1-1 0,0 1-8,9-5 0,-9 3 8,3 1 0,-1-1 0,1 2 0,6-5-8,-5 4 8,-2-1 0,4 1 8,-1-1 8,1 1 16,3-4-40,-2 5 40,0-2 32,2 3 24,0-1 32,0-5-128,0 5 152,2 0 40,1 1 32,-1-1 24,3 0 8,-5-5-256,4 7 264,3 0 8,-2 0 8,6 0 8,-5 0-16,-6-7-272,11 7 288,-1 0-8,1 0 24,-1 0 16,15 5 1,1-2-1,0-1-8,-26-9-312,26 5 328,-26-5-328,24 2 312,-24-2-312,23 1 296,-2-1-8,1-1-64,-3-3 64,-19 4-288,19-5 248,0 0-32,1 0-16,-20 5-200,19-9 184,0 2-8,-19 7-176,19-9 168,-2-3 24,1 2-56,-1-2 16,0-2 8,-17 14-160,18-14 152,-4-2 25,0 0 7,0-3 16,-14 19-200,13-17 216,0-4 32,-1 2-32,-3-2 0,-1-1 8,-8 22-224,7-23 216,0 0 8,-2-1-8,1 0 16,-6 24-232,0-25 272,1-1-32,-1 2-16,-1-2 8,-1 1 40,2 25-272,-5-27 200,-4 1-8,-2 0-16,3-2-96,-6 2 48,14 26-128,-14-28 80,-3 0-8,-3 0-40,1 0 57,19 28-89,-21-27 16,-1-1 0,-2 0-16,-1 0 8,-1 0 0,26 28-8,-28-26 24,2 2 8,12 12-64,-1 0 104,15 12-72,-16-11 56,-1-1-8,-2 2 0,-1-3 0,0 5 0,20 8-48,-23-11 48,0 3 0,-1 1-72,-2 0 0,0 1-8,26 6 32,-26-3-64,-4 1-16,30 2 80,-28 0-88,-3 2-48,0 3-25,1 2 89,30-7 72,-31 11-64,2 1 16,-1 3 88,30-15-40,-28 20 64,2-1-24,0 3 64,3 4 89,23-26-193,-22 28 104,3 2-32,1 3-16,4 1 112,1 5-120,13-39-48,-9 40 40,2 1 24,2 3-56,3 1 72,4 2-16,-2-47-64,3 47 88,4 2-192,-7-49 104,11 47 24,1-1-16,-12-46-8,15 49 0,3-2-8,1 0-16,2-2 16,1-1 16,-22-44-8,26 40 16,0-2-32,2-2 8,2-3-32,-30-33 40,31 30-32,2-4-16,30 17-56,-1-10-192,-62-33 296,61 23-489,-61-23 489,56 16-744,-2-11-408,-6-3-496,-3-8-641,-5 0 185,-40 6 2104,37-11-2993,-37 11 2993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0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435 510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772">1066 349 288,'-5'1'696,"5"-1"-696,-5-1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2:2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972 363 8,'0'-1'112,"0"-1"256,0-2-360,0 3 32,-2-3 16,2 1 48,0-1 32,-2 1 48,2-1 56,0 3 72,0-3 64,0 4-376,0-2 440,-1 1 40,1-1 40,0 2 48,0-2 32,0 2-600,0 0 625,0 0 15,1-2 8,-1 4-40,0-2-608,0 0 568,2 0-48,-2 0-72,0 0-48,0 0-56,0 0-344,2 0 297,-2 0-25,0 0 8,0 0 24,0 0-304,0 0 328,0 0 32,0 0 56,0 0 24,0 0 40,0 0 24,0 0-8,0 0-24,0 0-23,0 0-41,0 0-4761,0 0 9074,0 0-4401,0 0-64,0 0-32,0 0-5745,0 0 11210,0 0-5545,0 0-24,0 0-40,0 0-8,0 0-6177,1 0 12258,-1 0-6153,0 2 40,0-2-16,0 0 16,0 0-32,0 2-8,0-2 0,0 0-24,0 0 24,0 0-8,0 1-8,0-1-16,2 0 0,-2 0 8,0 0 24,0 2-32,0-2 8,0 0 8,2 0-8,-2 0 24,0 2-8,2-2 32,-2 2-16,1-1 32,1 1-8,-2-2-32,0 0 48,2 3-8,0-3 16,-2 2-8,0-2-48,1 2 72,-1 0-8,0-2 8,0 0 24,0 0 16,0 0-112,0 0 104,0 1 16,0-1 8,0 0 8,-1 0 0,1 0-136,0 0 128,0 0-8,0 0-24,0 0-440,0-1 792,0 1-336,0 0-40,0 0-16,0-2-8,0 2 0,0 0-8,0-2-32,0 2 9,-2 0 15,2 0-32,0-2-24,0 2-9,0 0-15,-2-1-16,2 1 16,0 0 48,0 0-56,0-2 8,0 0 8,0 2 8,0 0 32,0-1-40,-2-1 32,2-2 8,-1 4 0,1-1 0,0 1 0,0 0 8,0-2-56,-2 2 64,2 0-32,0 0 8,0 0 8,3 2-24,-3-2 0,0 0 0,0 0-40,0 0 64,2 1-48,-2-1-8,0 2 8,0-2 0,0 0 0,0 0 48,-2 2 48,4-2-80,-2 0 8,2 2 8,1-2-16,-3 0 32,2 1 8,0 1 8,1-2-8,1 2-112,-4-2 104,3 3 8,1-1 80,-1 0-80,-1-1 32,0 1-56,-2-2 16,1 2 16,-1 0 16,2-1-8,0-1-16,-2 0-8,0 2-24,2-2 40,-2 2-8,0-2 8,1 0-32,-1 0 16,2 2 64,-2-2-56,0 0-16,4 0 8,-4 0 8,0 0 8,0-2 8,0 2-120,0 0 96,0 0 8,0 0 8,0 0-40,-7 0 32,7 0-16,0 0-8,0 0-8,-2 0 40,2 0-48,0 0 32</inkml:trace>
  <inkml:trace contextRef="#ctx0" brushRef="#br0" timeOffset="446">434 509 16,'-2'2'232,"2"-2"264,0-2-440,0 2 8,0 0 24,0 0 24,-1 0 16,1 0-128,0 0 168,0 0 40,-2 2 24,2-2 32,-2 0 16,2 0-280,-2 0 312,1-2 16,-3 2 24,2 0 16,2 0-368,-1-2 360,-3 1 0,3-1-23,-3 0-33,2 1-40,2 1-264,-3-2 232,-2-2-40,3 3-16,-2-3-8,1 1-8,3 3-160,-4-4 168,1 1 0,-1-3-8,1 3 16,3 3-176,-3-5 176,-1 0 0,-1-1-16,0 1-16,1 0 0,4 5-144,-5-4 120,0-1-8,-2 0-16,2 0-16,5 5-80,-7-5 72,0-1-8,0 1 8,7 5-72,-9-5 48,0 0 0,1 1-24,-1 1 8,-2-1-8,1 1-8,0-1-8,10 4-8,-11-1 0,1-1-8,-1 2 8,-1 0-16,12 0 16,-10 2-16,-2-1-8,1 3-8,1 1-16,-2 0 16,12-5 32,-11 5-40,1 4 0,-1-2 0,1 2 8,10-9 32,-11 12-24,3 0 8,-3 2 0,3 2 0,-1-1 8,9-15 8,-9 18-8,1 1 8,1 0 0,0 0-8,0 0 16,7-19-8,-6 19 8,3-1 0,0-1 0,-1 0 8,4-17-16,-2 16 16,1-2 0,1 0 8,0 0-8,0-2 8,0-12-24,1 10 24,1-1-8,2 0 0,-3-1-8,-1-8-8,5 7 24,-1-1-8,1 1 8,0-2 0,1 0-8,-6-5-16,8 5 24,-3-1 8,2-1 0,0 1 0,0-1 56,-7-3-88,9 4 32,-2-3 8,2-1 8,-2 2 0,-7-2-48,10 0 48,-1-2 32,1 1-8,1-3-8,-11 4-64,10-3 96,-10 3-96,10-7 96,1 0 1,-1 0 7,1-4-16,-11 11-88,10-10 80,1-2-16,1-2-32,-2 0 16,-1 0-8,-9 14-40,10-16 24,-1-1 16,0 0-24,-1 1 8,-1-1 0,-7 17-24,7-18 0,0 1 56,-2-1-48,1 3 0,-6 15-8,3-16-8,1 1 16,-3-1-16,1 2 8,0 0 8,-6 2 16,4 0-8,0 1 0,0 3 8,0 8-24,0-9 24,0 2 8,-1 0 16,-1 2 8,4 1-48,-2 4-8,-2-3 32,0 1-8,0 2-24,1 0-8,-1 0-24,2 0 32,-2 4-96,-1-3-32,-1 3-8,1-1 64,3-3 72,-4 4-120,1 3 16,-1 0 8,1 1 16,-1 1 48,4-9 32,-1 10-16,1 1 24,0 1-56,0 0 72,0 0 8,0 2 16,-2-2-16,4 2 16,1-1 0,-1-1-8,0 0 24,1 0-16,1-1-8,-1-1 8,-3-10-48,7 9 48,-4 1-24,3-1 16,-3-1 0,-3-8-40,7 7 32,-3 0 8,1 0-8,0-1 8,2 0 0,-7-6-40,5 4 72,2 1-16,0-1-16,-2-1-8,-5-3-32,7 4 56,2-3-16,-2 1 24,2-2 0,-1 0 72,-8 0-136,9 0 88,0-2 0,-1-1 32,3-1-24,-11 4-96,10-5 120,-10 5-120,11-5 104,-1-2 0,2 0-96,-1-3 96,-11 10-104,10-9 96,2-3-16,-1 1-8,-1-1-40,1-2 24,-11 14-56,10-12 48,-1-2-16,1-1-8,1 1-32,-11 14 8,8-16-16,1 0-24,1 1 0,1-1-56,-3 0-56,-8 16 152,7-15-192,2-3-40,-2 1-8,0 0-8,-2-3-24,-5 20 272,4-17-288,-1-2-8,1-2 8,-1-1-1,-3 22 289,5-21-272,-3-2 0,2-1 0,-3 1 40,5-1 0,-6 24 232,0-23-192,1 1 40,3-1 24,-4 2 24,1 2 32,-1 19 72,2-16-32,0 1 8,-2 3 8,2 1 32,-2 11-16,1-10 0,-1 1 16,0 4 0,-1 0 16,1-1 8,0 6-40,-2-1 32,2-1 8,0 2-32,0 0 8,0 0-16,-2 2 24,2 1 0,-2 1-16,1-1-8,1 2 8,0-5-8,-2 7 32,0 2 24,-1 0 24,1 3 16,2-12-96,-2 14 128,4 0 8,-4 3 88,1-1-40,1 1 16,0-17-200,0 19 208,-2-1 16,2 1 25,0 0-9,0 0 24,0-19-264,2 21 240,-1-2 24,-1 2 16,2 0-16,-2-21-264,4 20 336,-4-20-336,1 21 232,1-2 0,0 2-40,-1-2-56,1 1 8,0-1-24,0-2-16,-1 2-112,3-1 88,-4-18-80,3 17 64,-1 2-16,3-2 8,-1-3 24,-4-14-80,3 18 48,2-4-16,-1 1 0,-2-3 8,3 2-8,-5-14-32,5 12 16,-1-1 8,-1-1-48,2-1 48,-5-9-24,6 9 8,-1-2 16,2 0 40,-2-2-40,0 0-8,-5-5-16,5 4 24,2-1-8,-2-1 16,2-1 24,-1 1-8,-6-2-48,7 0-32,1-2 96,-1 1-16,0-3 8,-7 4-56,11-5 16,-1-2 8,0-2-64,-1 1-32,2-3-32,-11 11 104,7-12-72,3-2-88,0-1-32,-1-1-16,-9 16 208,5-16-200,4-1-8,0-2 16,-1 1 8,-1-1 88,-7 19 96,6-19-160,1 2-16,-2-1 40,2 1-32,-4 3 56,-3 14 112,4-14-96,-1 0 8,1 4-104,-3-1 160,-1 11 32,0-8-24,2 1 0,-4 0 24,2 7 0,-1-4 24,1 4-24,0-3 0,0-1 0,0 4-32,0 0-48,0 0 8,0 0 72,0 2-96,0 0-8,3 0-16,-3-1 32,-2 3 16,2-4 72,2 3-24,-2 3 32,0-1 40,2 2 32,-2 0 40,0-7-120,2 8 120,1 1 24,1 1-8,-1 1-8,-3-11-128,3 10 128,1 1-16,1-1 8,0 2-16,2-1-24,-1-1-24,0 1 16,1-1-16,-1 0-24,-6-10-32,8 11 40,-2-1-16,1-1-16,-2 0 8,-5-9-16,5 7 64,0 0-40,0 0-8,2 0 8,-1-2-24,0 0 16,-6-5-16,7 3 32,-1 1 0,1-1-48,1 1 48,-8-4-32,7 2 24,0-1 8,0-1 32,0 0 32,0-1-64,-7 1-32,9 0 16,-2-4-24,3 1-56,-1-1-24,-9 4 88,9-3-152,-1-2-48,3-2-96,-3 0 0,1-2-40,-9 9 336,9-7-384,-4-3 16,4 1-48,-2-2 15,-7 11 401,7-10-392,-7 10 392,6-10-376,0-1 48,-1 1 48,0-1 40,-5 11 240,7-8-192,-2-1 48,-1 0 64,-1 2 24,-1 0 32,-2 7 24,5-7-16,-3 4 16,0-2 8,-2 1 8,0 4-16,1-2 32,-1 1 0,0 1-32,2-2 32,-2 2 0,-2 0-8,2 0 32,0 0-16,0 0 24,2 0-32,-2 0-32,-2 0 40,2 0 8,0 0-8,2 0 24,-2 2-32,0-2-32,0 0 40,0 0-8,-2 0 8,1 0 8,1 1 8,0-1-56,0 0 72,-2 2-24,2-2 8,0 2 40,0-2-96,0 2 96,0-1 0,-2 1 24,2 2-8,0-1-8,0-3-104,0 4 88,-2 1 40,1 0-32,1 0 24,0 2-8,0-7-112,1 7 96,-1-2-8,0 2 16,0 0 9,0-7-113,0 9 112,0-2-16,0 2 0,0-1 0,0 1 0,0-9-96,0 10 96,2-1 0,0 0-24,0-1-8,-2-8-64,1 9 72,3-2-24,-2 0-24,1 0-16,1 0 32,-4-7-40,3 7 0,1-2 16,-1 2-16,0-2-40,3 0 40,-6-5 0,3 6 16,2-3 0,1 2-48,-1-1 56,-5-4-24,5 3 16,0 1 0,-1-2 56,1 1-24,2-1-8,-7-2-40,7 0 48,0 0 40,0 0 0,1-2 8,-8 2-96,9-3 88,2-1-8,-3 1 32,1-4-24,1 1 0,-10 6-88,9-7 64,3 1-8,-3-1 0,0-2 16,-1 2-16,1-2 48,-4 2-48,2-1 16,-2-1-8,-5 9-64,2-7 80,3-2-16,-1 2 16,-1-1-8,-1-1-48,-2 9-24,3-7 128,-1-2-16,-2 2 8,0-1-48,0 8-72,0-7 160,-2-2-80,1 2-32,-3-2-16,1 2-56,3 7 24,-5-8-24,-1 1-32,-1-2 8,-1 2-64,1-2 24,7 9 88,-11-7-104,3 1 16,-5 0-8,1-1 0,12 7 96,-10-5-88,-1-2 8,1 2-8,0 0 48,-3 0-8,13 5 48,-10-4-40,0 1 0,-1-1 8,1 1-8,10 3 40,-12-2-48,1 0-24,1 2 0,-1 2-8,1 0 0,10-2 80,-9 3-88,-1 1-16,1 1 8,0 0-8,9-5 104,-7 5-88,7-5 88,-8 7-88,2 0 24,0 0 8,-1 0 16,1 0 0,3 2 24,-2-1 16,1 1 0,4-9 0,-2 7 0,1 2 0,-1 1 0,2-1 0,0 1 8,0-10-8,0 11 16,2-1 8,-2-1-16,3 1 8,-1 1-16,-2-11 0,2 10 40,-1-1-32,3-1-8,-1 1-8,3-2-16,-1 0 8,-2 0 0,2 0 8,1 0 32,-6-7-24,7 5 0,-2 0-8,2 2 8,-2-3 8,0 1-8,-5-5 0,7 5 16,0-1-8,0-1-72,0 1 64,-7-4 0,7 1 32,2 1-8,-2 0 8,1-2 32,1 0-32,-2 0 16,3-2-8,-1 0 24,0-1-24,-9 3-40,8-4 24,1-1 8,-2 0-8,2 0-16,1-2 0,-1 0-8,-2 0-40,2-2 0,-1 2 0,-1-1-16,-7 8 56,9-9-88,-2 0 32,-7 9 56,7-8-72,0-1-8,0-2 40,-4 3-8,2-3-24,1 3 16,-1-1-8,-5 9 64,5-9 8,-1 1-48,-1-1 8,-3 9 32,2-9-24,3 2-32,-3 0 56,-1 0 0,-1 7 0,2-5 8,-4-2-64,2 7 56,2-3 24,0-3-24,-2 3 8,0 1 8,2-1 0,-2 3-8,0-4 16,3 4-16,-3-1-16,0 1 8,0 0 32,0-2 24,0 2 8,0-2 8,0 2 16,0 0-88,0 0 96,0 0-8,-2 0 72,1-2-96,1 2-64,0 0 56,0 0-24,0 2-24,0-4-16,0 4-8,0-2 16,1 0-16,-1 0-48,0-2 32,0 4-24,0-4 32,0 2 24,0 0-48,2 0 16,-2 0-16,0-1 8,0 1 40,0 0-32,2 0-16,-2 0 8,0-2 0,0 2 0,0 0 40,2-2-48,-4 2 8,4-2-16,-2 2 16,0-1 16,0 1 24,0-2-16,1 2 24,1-2-16,-2 2 0,0 0 8,2-2 8,0 1-24,-1-1 16,1 0 8,0 0-8,-2 2 0,0-1 8,2-3 0,-2 2 8,1 1-8,-1 1-8,0-2 48,0 0-40,2-1-8,-2 1 8,2-1-24,-2 3 16,1-2 0,-1 0 0,0 0 0,2 1-16,-2-1-16,0 2 32,0-2 0,2 2-8,-2-2 8,0 2 8,0 0-8,0 0-8,0 0 16,-2 0 64,2 0-48,0 0-24,0 0 8,0 0 8,0 0-24,0 0 24,0 0-48,0 0 96,0 0-32,2 0-40,-2 0 56,0 0 16,0 0-64,0 0 72,2 0 16,-1 2-24,-1-2 24,0 0-8,0 0-80,0 0 80,0 2-16,0-2 0,0 0-8,0 0-56,0 2 48,-3-2 24,3 1-24,2-1 0,-2 2 0,0-2-48,0 2 48,0 1 0,0-1 0,1 0 8,-1-2-56,2 3 88,0 1-32,-2-1 8,0 1 8,0-4-72,0 3 48,0-3-48,0 4 64,2-1-8,-1 2 0,1 1-40,0-3 32,-2-3-48,0 4 56,2 1-32,1-2 16,-1 2 0,-2-5-40,2 6 24,-2-1 8,1 2 0,3-2-24,-4 2 8,0-7-16,1 7 32,1 0-8,-4-2 0,4 2-24,-2-7 0,0 9-8,2-2 8,-6 0 0,4 0-8,2 1 0,-2-8 8,0 7-24,4 2 96,-4-2-64,0 2-8,0-9 0,1 7 8,-1-7-8,2 6 56,-2 3-48,2-2 8,-2 0 8,2 0-96,-1 0 80,-1 0 24,0-2-8,0-5-24,4 7-24,-4-7 24,2 7-16,-2-2 32,1 0 16,-1 1-32,0-6 0,0 5 32,0-2-24,0 1 8,0-1 0,-1-1 8,1-2-24,0 4 16,0-3-16,0 3 16,-2-2 64,2-2-80,2 1 16,-2 1-8,1-2 8,-1 2 8,0-2-24,0 0 16,0 0 16,2 1-64,-2-1 88,0 0 24,0 0-80,0 0 104,0 0 16,0-1 40,0 1-8,0 0-152,0 0 168,0 0 33,0 0 31,0-2-16,0 2 8,0 0-224,0-2 224,-3 2 40,3 0-48,0-1-16,0 1-32,0 0-168,3-2 112,-3 0-32,0 0-32,0 1-40,0 1-8,2-2-104,-4-2 40,2-1-48,0 0-24,0-2 8,0 7 128,0-7-136,0-2-8,0 1 16,0-3 16,0 11 112,2-12-120,0 0 32,-1 0 16,1-2-16,2 0 16,-4 14 72,3-14-72,0 0 16,3 0-16,-3 2 16,2 0-16,-5 12 72,4-12-80,-4 12 80,5-11-80,0 3 8,-1 1-8,1 0-9,0 0 25,-1 1 0,3 0 24,-7 6 40,5-6-56,-5 6 56,5-3-40,0-2 0,0-1-24,1 1 0,-6 5 64,5-5-24,0 1-24,0-1-8,1 2 24,-3-1-32,-3 4 64,5-3-16,0 1 24,1 0-8,-3 1-64,2 1 64,-5 0 0,4 0 16,-1 0-8,3 1 72,-3 1-56,-3-2-24,3 4 40,3-1 16,-3 1 48,2 1-32,1 0 24,-6-5-96,3 7 80,2 0 8,-1 0 89,-1 0-81,1 3 8,1 1 0,-3-1-16,1 0-24,1 1 24,-1 1-24,2 2-64,-3-2 48,2 0-16,-3-1-8,-1-11-24,4 10 32,-3 2 8,3-3-24,-2 1 16,-2-10-32,1 7 8,-1 2-16,2-2 8,2 0 8,-3-2 0,-1-5-8,2 5 40,0-1-32,1-1-16,-1 1 8,-2-4 0,4 3 16,-1-1-16,-1 2 0,1-3 24,-1 1 48,-2-2-72,3 2 24,1-2-16,-1 0 32,4 0-32,0 0 48,0-2 0,0 0-8,2-1-88,0-2 96,1-1 8,0 1-8,1-3 16,-1 1-16,4-4 0,-14 11-56,11-10 32,1-1 24,0 1 0,-3-1-32,-9 11-24,10-10 32,1 1 0,-3-1 64,-1 1-80,0 2 24,-7 7-40,9-7 32,0 2-56,-6-2 72,2 4-32,-5 3-16,4-4 48,-4 4-48,1-3-8,-1 3 8,2-2 72,0 0 8,-2 0 16,0 2-96,-2 0 88,0 0-24,1 0-24,-1 0-56,2 0 16,-2 0-112,0 0-48,-3 2-120,2-2-104,-4 0-88,0 2-144,0 0-81,0-2-135,-2 1-168,-3 3-184,12-4 1184,-9 2-1456,1-1-233,-3 3-119,1-1 247,-2 1-743,12-4 2304</inkml:trace>
  <inkml:trace contextRef="#ctx0" brushRef="#br0" timeOffset="447">1065 348 288,'-5'1'696,"5"-1"-696,-5-1 1144,-2 1-800,-2-2-40,9 2-304,-9 0 232,2 0 0,-1 0 8,1-2 32,7 2-272,-7 0 320,0 2 32,-2-4 49,2 2 23,-2 0 48,9 0-472,-10 0 528,1 0 56,-1 0 0,-1 0 40,-1 0-40,12 0-584,-10 2 552,-2-2-39,12 0-513,-14 0 432,0 2 8,14-2-440,-14 0 400,0 1-8,-2-1 64,-1 2-80,1 0 8,-1-2 0,1 2 48,-1-1-32,-2 1 1,19-2-401,-19 0 408,1 3-80,-1-3 64,0 0-8,19 0-384,-19 0 384,19 0-384,-19 0 360,0 0-8,19 0-352,-19-1 320,0-1-8,-1 2-64,3-3 144,0 1-192,-1 0 8,1 0-40,17 2-168,-19-3 129,1 1 31,3-1-24,15 3-136,-14-2 144,14 2-144,-12-2-72,0-1 184,-1 1-40,3 0 16,10 2-88,-9-2 56,9 2-56,-8-1 56,1-1-32,1 0-24,1 2 72,0-2-72,1 2 0,1-1-16,-2 1-16,3 0-8,-1-2 0,3 2 40,-2 0-48,-3 0-24,5 0 0,-2 0 8,2 0 64,0 0-64,0 0 16,0 0 0,0 0 208,0 0-392,0 0 176,0 0 344,0 0-632,0 0 688,0 0-744,0 0 800,0-2-872,0 2 399,0 0 73,0 0-88,2 0-40,-2 0 128,0 0-72,0 0 0,0 0 0,1 0 0,1 0 24,-4 0 0,2 0 8,-1 0 88,1 0-48,1 0-24,-1 0 24,0 0-8,0 0-8,0 0 40,-1 0-32,1 0 8,0 0-16,0 0-8,-2 0 16,2 0-16,0 0 0,2 0-24,-2 2-32,0-2 80,0 0-48,0 0 0,0 0-32,0 0 32,0 0-24,0 0 368,0 2-648,0-2 280,-2-2 96,2 2-88,0 0 8,0 0 56,0 2-48,2-2-40,-2 0 16,0 0 0,0 0 72,0-2-88,0 4-64,0-2 64,0 0-16,0 0 16,0 0 88,-2 0-96,2 0 16,0 0-8,0 0 24,0 0 64,2 0-48,-4 0 96,4 1-72,-2-1-8,0 0 16,0 0 16,1 0 24,-1 2-24,0-2 8,0 0-16,0 0 8,0 2-48,0-2 48,0 0 16,0 0-8,0 0 16,-1 0-32,1 2 16,0-2 0,0 0-24,0 0 16,0 1 0,0 1-16,1-2 32,-1 0-16,0 2 0,0 0 0,0-1 0,0-1-40,0 2 56,0-2-16,0 2 8,0 0 8,-1-1 128,1-1-136,0 2 16,0-2-24,-2 2 112,2 0-88,0-1 8,0-1-32,-2 0 24,2 2-144,-2 0 152,2 0-8,0-1 8,0-1-32,2 0-24,-2 2 48,0-2 0,0 0-24,-2 0 24,2 0-24,0 2 32,0-2-8,-1 1-16,-3-1 8,4 0-16,2 0 0,-2 2-24,-2-2-32,2 0-64,0 0-80,0 0 200,0 0-432,0 0-176,0 2-232,-2 0-281,2-2-271,0 3-296,-1-1-281,-1 1-47,2 3 383,0-6 1633,0 5-2416,0-5 2416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53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2608,'-6'-1'2801,"1"-3"1007,0 2-1567,0-1-1513,-1 1-320,1-1-224,2-1-72,3 1 8,0 3-120,-2-4 144,2 4-144,0-1 216,0-3 88,0 2 105,0 1 87,0-1 56,0 0 16,0 2-32,2 0-32,-2-2-96,0 2-408,2 2 328,-1-2-96,1 0-64,1 2-48,-3-2-120,4 0 128,-1 2 16,3-1 16,-1 3 40,2-2 41,-7-2-241,5 3 256,2 1 16,-2 1-8,2-2-32,-2 2-32,1 2 0,1-1 0,-4-1 8,-3-5-208,5 5 152,-5-5-152,4 4 144,1 1-32,-2 0-8,1 0 0,-1-1-32,-3-4-72,2 3 56,2 1-16,-3-3 8,1 3-8,-2-4-40,0 0 24,2 2 16,-2-2 0,1 0 16,-1 0 8,0 0-64,0 0 112,0 0 32,0-2 40,-1 2 56,1 0 16,0 0-256,0 0 280,0-2 32,-2 2 9,2 0-33,0 0-288,0-2 264,-2 1-48,1-1-24,1 2-192,-2-4 144,2 4-144,-4-3 112,4 3-112,-3-5 80,-1 0-40,1-1 8,-2 1 8,5 5-56,-4-7 40,4 7-40,-5-5 40,2 0 0,-1-1 16,-1 3 0,1-2-8,3 1-8,-1 3-16,0-1 48,0 0-16,2 2-56,-1-2 72,1 2 0,0 0 96,1 0-96,-1 0-72,0 2 88,0-2 8,-1 0 64,1 2-88,1-2 0,-1 0-72,0 0 72,0 0-88,0 0-40,-1 2 184,2-2-72,-1 0-56,0 1 48,4-1-80,-1 2 136,-3 0-88,2 0 24,-2-2-40,2 1 0,-2 1 56,3 0-40,-3-2-16,2 1 16,-2-1-16,2 2 0,1-2-72,1 2 56,-3 0-16,1-2 24,-2 0 8,4 1 168,-3-1-296,-1 0-160,2 2-240,-5-2-304,3 0 832,0-2-1320,1 2-705,-1 0-1152,0 0-1504,0-1-1168,0 1 5849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2002 820 8,'-1'0'96,"1"-1"240,0-1-352,0 0 16,0-1 0,0-1 0,0 3 0,0-3 8,0 4-8,0-3 0,0-1 0,0-1 0,0 1 0,0 4 0,1-5 0,-1 0 0,0 0 0,0-2 0,0 2 0,0-2 8,0 1-8,2 1 0,-2 2 0,0 3 0,0-5 0,0 1 0,0 1-8,0 1 8,2 0 0,-2 2 0,0-2 0,0 2 0,0-1 0,0-3 0,0 2 8,0 1-8,2-1 0,-2 2 8,0-2-8,0 2 0,0-2 8,0 2 8,0 0 0,0 0 16,0 0-32,0-1 24,0-1 24,0 2 0,0-2 0,0 2-48,0-1 56,0 1 8,0-2 0,0-2 0,0 3 0,0 1-64,0 0 72,0-4-8,0 2 8,0 1 8,0-1-8,0 2-72,0-2 64,0 2 16,0-2 0,0-1 8,0 3-88,0-2 104,0 0 16,1-1 24,-1 0 16,0-1 24,0 4-184,0-5 208,0 1 8,0 1 16,0-1 8,0 4-240,0-5 248,0 3 16,0-1 8,0-1 16,0 1 8,0 3-296,0-3 313,0-1 7,0 1 16,0-1 0,0 2-8,-1 1-16,1-3 8,0 2-8,0-1-16,-2 1 0,2 2-296,0-2 304,0 1-8,-2-1 8,2 0-8,0 2 8,0-1-15,0 1-17,-2-2-16,2 2-256,0 0 232,0-2-32,-1 0-8,-1 2-16,2 0-24,0 0-152,-2-1 144,1 1 8,-1-2-32,-2 2 16,3 0-24,1 0-112,-2-2 104,-2 2-24,3-2-8,-1 2 8,2 0-80,-2 0 48,-1 0 16,1 0-16,-2 0 0,3 0 8,1 0-56,-2 0 32,0 0 16,-1 0-8,1 2 0,2-2-40,0 0-8,-2 2 24,1 0-8,-1-1 8,-2-1 56,3 2-80,-1 0 16,0 1 8,-3-1 0,3 0 8,2-2-24,-2 3 0,-1 1 24,1-1-64,0 1 72,2-4-32,-1 5 8,-3 0 8,4 0 32,-1 0-8,-1 2-8,2-7-32,-4 7 24,3 2-8,-3 0 32,2-2-32,2-7-16,-3 8 24,1 3-24,2-11 0,-2 9 8,1-1-16,1-8 8,-2 11 0,2-11 0,-2 8-8,4 1-48,-2 0 72,-2-1-32,0 1 8,2 0 40,-1 0-56,1-3 8,0 1 8,0-7 8,-6 7-16,6-1-24,2 1 16,-2-2-8,0 0-56,0-5 88,0 3-24,2 3-16,-2-3 0,3 2-16,-3-5 56,0 6 48,2-3-80,-2 1 16,2-1-8,0 0-16,-2-3 40,1 4-8,1-1 0,0 1 16,1-1-24,1-1 8,-1 2 8,-1-1-16,2 1 40,-3-3-24,1 3 0,1-1-8,-1-1-48,0 1 72,-2-3-16</inkml:trace>
  <inkml:trace contextRef="#ctx0" brushRef="#br0" timeOffset="2154">224 325 8,'4'-6'72,"-1"-3"256,2-2-288,-5 11-40,7-14 56,0 1 24,0-3 32,2 0 24,-2 2 32,-7 14-168,5-12 200,0-2 8,1 0 16,-3 2 24,1 0 8,-4 12-256,1-12 288,1 1 24,-2 3 48,0-1 48,0 9-408,-2-7 448,-1 0 32,-1 2 33,-1 0-9,-2 0-8,7 5-496,-7-4 464,-1 2-40,-1 1-40,-3 1-24,12 0-360,-13 3 352,0 2-24,-1 2-16,-2 4-8,0 1 40,-1 3 25,1 1 31,-1 3 0,1 2 16,1 2-8,15-23-408,-14 22 408,0 3-24,2-1-40,1-1-56,11-23-288,-8 24 216,1-2-32,0 1-56,0 0-48,3-4-16,4-19-64,-3 21 24,3-4-16,-2 0-32,4-1-8,-2-16 32,2 14-48,1-2 0,2-1-24,-5-11 72,5 8-80,1-1-16,-6-7 96,8 7-96,1-2 16,0-1-8,-1-2 16,5-2-8,-13 0 80,12-2-56,0-2-16,2 1 0,0-4-16,-14 7 88,14-10-104,1-1-32,1-1-8,-2-2-8,0-2 8,-14 16 144,14-15-160,0-1 16,-2-1 40,0 3 16,-12 14 88,12-14-24,-2 0-32,-1 4 0,2-1-24,-3 2-32,-8 9 112,7-5-104,0 2-40,0-1-8,-2 4-16,-5 0 168,7 2-120,0 1 24,-2 4 48,2 2 80,0 3 24,-7-12-56,7 16 96,0 3 56,0 4 8,0 3 40,0 3 8,-7-29-208,7 33 216,-2 2 0,2 2 0,-2-3 0,-5-34-216,6 37 232,-6-37-232,5 36 216,0-1 16,-3 0-24,1-2 16,-1 2-24,-2-35-200,0 34 224,0-1-40,0 0-16,-2 0-8,2-33-160,-5 34 192,2-1-39,-1 0 7,-3-4 8,7-29-168,-5 31 152,-2-5 40,0 2 8,-2 0-16,2-2-16,-1-1 32,-3-3 40,1-1 8,-1 0-16,11-21-232,-12 17 272,0-3-64,0 0-8,-2-5-24,2-1-48,12-8-128,-14 6 64,-2-3-64,1-1-64,-1-4-96,-1-1-8,17 3 168,-18-6-192,1-1-16,-2-3 64,1-2-104,18 12 248,-15-14-256,-1-2-32,0-3 0,4-2-32,2-1-32,10 22 352,-7-26-376,2 0-65,3-2 49,2-4 32,0 32 360,2-31-360,5 2-8,0-3 80,1 3-16,4-1-8,-12 30 312,14-29-272,2 1 16,5 2 8,0 0 40,-21 26 208,24-28-168,2 2-24,2 2 64,2-3 32,1 5 16,-31 22 80,33-23-56,-33 23 56,35-24-40,-1 1 16,1 1 8,2-3 16,-37 25 0,36-24 8,2 0 96,1-2-104,-1-2 8,-38 28-8,40-28 8,-2 0 8,2 0 8,0 1 24,-4-1 0,-36 28-48,37-26-32,-4 0 80,-2 0 0,-3 1-8,-2 3-72,-26 22 32,23-23-120,-2 4-88,-4 2-73,-1 1-31,-16 16 312,14-11-320,-2 1-24,-4 1 16,-1 2 88,-1 4 136,-6 3 104,3-4 32,1 4 112,-4 0 96,-2 0 16,0 2 40,0 0 8,-1 1-8,-6 1-71,4 1-65,5-5-160,-7 5 104,0 1-24,-2 2 16,1-1 16,-3 2 64,11-9-176,-10 10 224,1 2 104,0 1 56,-1-1 32,10-12-416,-10 14 456,-3 0 8,5 0-24,-1-1 8,-1 1-40,10-14-408,-7 14 337,0 0-105,0 0 0,2 0-56,5-14-176,-6 16 144,1-3 40,2 1-120,1 0-24,0 0-24,2-14-16,-3 12 32,3 1-40,0-1 0,1-2-48,3 1-32,-1-1 16,1-1 24,1-1-16,-5-8 64,4 9-72,-4-9 72,5 9-80,2-2 0,0 0-8,0-2 16,1 0 80,-8-5-8,11 4-96,-1 1 24,2-3 8,0-1-8,-12-1 72,14-1-56,0-1 0,0-2-17,2-1-151,-16 5 224,15-9-152,-15 9 152,16-8-192,2-4-40,-5-2-40,5-2-32,-18 16 304,17-17-336,1-3 40,-1 0 40,0-3-48,-3-1 0,-14 24 304,14-23-320,2 1 40,-6-1-16,-1 2 8,0 0 16,-9 21 272,5-19-240,0 2 47,-3-1 49,-2 3 72,0 15 72,-2-16-16,0 4 64,-1-2 56,-2 5 48,1 1 49,4 8-201,-7-7 216,2 1 32,0 5-8,-2-1-32,-2 2-24,9 0-184,-7 2 168,0-1-24,0 5-8,7-6-136,-8 7 200,1 0-72,0 1 24,1 3 24,1 1 16,2 2-32,-1 1-24,1 1-16,1 1-88,0-1 32,2-16-64,0 19 40,2 0-40,0 0-16,0 1 24,1-3-48,-3-17 40,5 17-48,2-1 0,-2-2-40,2 0-8,-7-14 96,9 12-88,1-2 0,6-1-48,-4-2 40,2 0-8,0-4-48,7 1-8,-4-2-144,1-4-80,-1 0-80,-17 2 464,14-7-544,3 0-105,2-1-39,1-5 0,-20 13 688,14-10-640,3-4 144,2-2 80,0 2 88,0-1 120,-1 1 80,-1-2 80,-1 2 40,-1-1 16,-3 1-16,-12 14 8,13-12 16,-3-2-8,-3 3 0,0-1 0,-7 12-8,7-9 8,-2 1 16,-1-1 8,-3 4 48,1 0 24,-2 5-104,2-4 152,-2 1 40,0 1 40,0 2 8,0 0-240,-2 0 232,0 2 8,1-1-8,-3 3-8,1 1-24,3-5-200,-4 5 224,-1 2-16,1 2 40,-1 1 48,5-10-296,-5 13 312,0 2 40,0 1-15,1 0-41,1 3-24,3-19-272,-2 17 232,0 2-64,0 0-48,4-1-48,-2-18-72,2 15 8,-2-15-8,2 16-16,1 0 24,2-4-88,2 0 0,-7-12 80,7 10-80,2-3 32,0 2-24,1-2 0,1-2 8,-11-5 64,8 4-88,3-1 24,1-1-32,0-2-72,-12 0 168,10-2-248,3 0 7,-1-3 17,0 0 8,2-2 8,-14 7 208,14-7-184,0-3-64,-2-1 16,0-1 8,-12 12 224,9-12-216,1-2-56,-1 0 16,-1 0-8,-1 0 8,-7 14 256,6-14-176,-1 0 56,-3 2 40,3 0 8,-5 2 0,0 10 72,0-11-40,-4 1 16,-1 1 24,0-1 16,0 3 40,5 7-56,-6-5 104,-2-1 24,1 1 56,0 3 0,7 2-184,-7-1 192,-2 1-8,1 1 32,1 1-32,0 0-16,7-2-168,-7 3 136,0 3-16,1-1-16,3 2-40,3-7-64,-3 7 40,-1 1-8,2 1-64,2-9 32,0 10-72,2 3-24,-2-13 96,4 12-120,-1 0-8,2 2 16,0 0 8,6-2-72,-11-12 176,10 12-96,1-1 0,1-1-56,0-1-8,-12-9 160,16 7-160,-1-2-8,3 0-8,1 0-104,-2-3-80,-17-2 360,19 2-560,2-2-113,-2-2-55,0 0 8,-19 2 720,20-3-640,-3-2 88,0-2 112,-3 0 104,-14 7 336,16-11-208,0 3 96,-1-5 48,-1 1 32,0-2 8,0 0 8,0-1 0,1 1 8,-2 0 0,-13 14 8,14-14 0,-14 14 0,12-14-8,-2 0 16,-1 2-8,-1 0 0,1 1 0,-9 11 0,7-10 0,-2 0 8,1 1-8,-3 2 0,-3 7 0,4-7 0,-3 0 8,1 4 0,-2-1 0,0 1 8,0 3-16,0-4 32,-2 2 40,1 1 24,-3-1 40,4 2 48,-2-2 32,-1 0 56,1 2 32,0-1 24,1 1-8,-3 0-8,2 0-16,-1 0 0,1 0-32,2 0-264,-2 0 272,1 0-16,-3 0-16,4 0-24,0 0-216,-2 0 177,1 0-33,1 0-24,-2 0 16,2 0-48,0 0-88,-2 0 88,2 0 0,-3-2-32,1 2 16,2 0 8,0 0-80,0 0 56,-2 0-16,1 0-8,1-2-24,0 2 0,0 0-24,0 0-8,0 0 8,0 2-16,0-2 32,-2 0-40,2 0-8,0 0-8,0 0 8,0 0 48,0 0-64,0 0 0,0 0-24,0 0 0,0 0 392,0 0-688,0 0 768,0 0-840,2 0 376,-2 0 8,0 2 8,0-2 64,-2-2-56,2 4 7,0-2 1,0 0 16,0 0-16,0 0 48,0 0-32,0 0 8,0-2-8,0 2 16,0 0 16,0 0-8,0 0-8,0 0 40,0 0-56,0 0 40,0 0 16,0 0-40,0 2 24,2-2 0,-2 0 0,0 0-8,0 0-8,0 0-16,0-2-8,0 2 0,0 0 32,0 0-48,0 2-16,0-2 16,0 0-8,0 0 56,0 0-40,-2-2 8,4 2 16,-2 0 0,0 0 8,0 0 8,0 0 16,-2 0-16,4 0 40,-2 0-24,0 0-16,0 0 8,0 0 8,-2 2 16,2-4 0,0 2 0,0 0-32,0 0 40,-2 0-16,0 2 0,2-2 16,2 0-16,-2 0-24,0 0 40,0 1-48,0-1-24,-2 0-24,2 0 56,4-1-120,-4 1-40,0 0-80,0 0-80,0-2-96,0 2 416,-2-2-448,4 2-8,-2-2 24,2 2 64,-2 0 368,1-1-304,-1-3 72,2 1 64,0-1 64,3-1 32,-5 5 72,2-7-32,1 0 16,-1 0 8,-4-1 8,4-3 0,-2 11 0,2-9 0,-1-1 0,1 0 8,-2 1-8,0 9 0,2-11 0,-2 1-8,3 1 8,-3 1 0,2-1 0,-2 9 0,0-9 8,-2 2-8,4 0 8,-2 2 8,0 5-16,0-7 16,-2 2 32,2 1 8,0 1 40,0 0 24,0 3-120,0-2 152,0-2 48,0 3 40,0-1 32,0 2-272,0-2 304,-1 0 0,1 1 8,0 1 0,0-2 24,0 2-336,-2 0 304,2-2-8,0 2 0,-2 0-16,0 0-24,2 0-256,0-2 241,0 2-33,-1 0 16,1 0-48,0 0-176,0 2 176,0-2-8,1 0 0,-1 0 0,0 0 16,0 0-184,0 0 176,0 2-32,0-2 64,2 0 8,-4 0 8,2 0-224,0 0 216,0 2 24,0-2 24,0 0-264,0 0 296,0 0-592,2 0 904,-4 1-272,2-1 24,2 0 25,-7 2 47,5-2-432,0 0 416,0 2-8,0 0 0,0-1-16,0-1-392,0 2 360,-2 0 0,0 1-56,6 1-24,-6-1-24,2-3-256,-2 5 240,1 1-40,-1-1 0,2 0-39,0-5-161,-2 7 144,1 2-16,-1-2-48,0 1 32,0 3-24,2-11-88,0 12 88,-3 0-40,3 2 32,-2 2-16,2-16-64,0 17 40,0-17-40,-2 17 48,2 1-32,0 1 8,0 0-16,0-19-8,0 17 40,2 3-32,0-3 0,0 0 16,-1-1-16,-1-16-8,4 17 16,-4-17-16,2 16 0,1-2-16,0 2 0,-3-16 16,0 13 88,0-13-88,6 14-40,-3-1 24,2 0-16,-1 0 0,1-1 8,-5-12 24,7 12-16,-2-2 8,4 1-120,-2-3 80,-7-8 48,7 9-32,-2-2 16,4 0-16,-2-2-16,-7-5 48,7 6-16,0-1-32,1-2 32,-1 1 0,2-3 0,-9-1 16,9 0-32,-1 0-16,4-1 0,-3-1-8,2-2 16,-11 4 40,10-5-88,-1-2-8,1-1-8,1-1-16,-11 9 120,10-12-137,-5 0 33,6-4-16,-1 0-8,-1-1 16,-9 17 112,10-19-104,-3 1 56,-2-2 16,1 0 40,-6 20-8,7-19 48,-4 0 24,0 2 8,-1-1 40,-2 1 40,0 17-160,4-16 208,-4 3 1,-2-1 15,-2 1 32,3 3 120,1 10-376,-4-10 344,1 1 32,-1 2 24,-1 2-48,5 5-352,-3-5 400,-3 3-8,3 0-48,-1 2-160,-1 0 80,5 0-264,-5 4 224,2-3-8,-4 3-7,3 1-33,4-5-176,-3 5 176,1 2-8,0 2-16,0-1 64,4 5-112,-2-13-104,2 12 48,1 3 0,-1 1-48,3 1-48,-5-17 48,7 20-24,4-1 24,-3 0 40,6 2-64,2-4-8,-16-17 32,17 17-48,2 1 24,2-3 0,2-2-112,-2-1-248,-21-12 384,28 10-785,-6-1-311,1 0-504,-1-2-641,-22-7 2241,25 5-3152,-4 0 351,-1 0-912,-20-5 3713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8:00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253 246 8,'-2'-4'152,"0"-1"152,2 0-272,-1-2 0,1 0 24,-2-2 24,0 0 24,2 9-104,-3-6 136,1-1 40,0 0 40,0 0 40,-1 0 32,3 7-288,-4-7 320,1 0 16,0 0 32,-1-2 0,1 2 8,3 7-376,-4-7 368,-1 2-8,1-2-15,-1 2-25,5 5-320,-3-5 312,-3-1-32,1 1-8,0 2-16,5 3-256,-5-5 240,0 3-16,-2-2 0,7 4-224,-7-1 208,2-3 8,5 4-216,-7-2 208,0 2-24,-2-1-24,9 1-160,-7 0 152,7 0-152,-7 0 136,7 0-136,-7 0 128,0 1-8,0 1-32,7-2-88,-7 2 88,0 0-24,7-2-64,-7 3 56,2 1-16,-2 1-16,2 0-16,0 0-32,-1 2-16,1 0 0,-2 2 0,4-1-16,3-8 56,-5 11-48,-1 1-16,3 0 8,-1 0 16,4-12 40,-3 14-48,1 0 8,0 2 0,1 0-8,1-1 8,0-15 40,0 16-32,0-2-8,1 0 0,1-2-8,-2-12 48,2 10-56,0 1 0,-1-1 8,3-3 0,-2 0 0,-2-7 48,3 7-56,-1-2 0,1 0 16,1-1 0,-4-4 40,5 5-40,-1-3 8,-1 1 8,2-1 24,0 0 16,-5-2-16,6 0 32,-1 0 24,2 0 16,0-2 24,0-1 16,-7 3-112,7-4 112,1-1 8,1 0 0,0-4-8,-1 0 8,-8 9-120,9-12 96,2-2-8,-3 0-8,1-1 0,-9 15-80,9-14 80,-1-4-16,-1 1-8,2 0 8,-2-1-8,-7 18-56,5-17 56,2 1 0,-3 1 24,1 1-48,-5 14-32,5-13 24,-2 1-8,3 2-32,-3 3 8,-1 0-8,-2 7 16,2-4-48,3 1 40,-5 1-32,2 2-8,-2 0-32,0 0 80,0 0-72,0 2-88,0-2 16,0 3 40,0-3 104,-2 2-192,4 2 120,-2 3 8,1 1 32,-1-8 32,2 11 32,0 3 72,1 1 8,1 4 16,-1 4 0,2 1 8,-1 2-16,1 2-24,0 0-8,1 0 0,-6-28-88,5 29 104,2-3 1,-4 4 39,1-2-56,-1 1 64,-3-29-152,4 30 152,-1-1 40,1 1-48,-3 0 16,-1-30-160,2 29 152,0 1-8,-2-1 0,2-1-8,-2 0-8,0-28-128,0 28 152,0-1-40,0 0-8,0-1 16,0-26-120,0 26 152,-2 0-64,2-2 16,-2-1-16,2-1-40,0-22-48,-2 21 104,1-2 16,-1-1 0,2-1-56,0-17-64,-4 16 144,3-4 8,-3 0 24,1-2 32,-1 1 8,4-11-216,-5 7 200,2 0 32,-1 0 9,2-4 31,-1 2 24,3-5-296,-4 4 312,1-2-8,1-1-32,-1 1 64,3-2-336,-4 2 336,1 0-16,-4-2 80,3 0-152,1 0-16,3 0-232,-5-2 240,1 2-8,-1-2-64,0 0-24,-2 1-24,7 1-120,-4-2 48,-3-2 24,0 1-16,0-1-16,7 4-40,-7-5 24,0 0-16,1-2-8,-1-2-8,0 1-64,7 8 72,-7-9 8,0-1-32,0-1 0,0-1 0,7 12 24,-7-12-32,0 0 32,2-1 0,-2 1 0,2 0-16,5 12 16,-7-14-32,3 2 32,-1-2 24,3 2-24,-1-2 24,3 14-24,-2-16-24,0 1 0,0-3 24,2-1 24,0 19-24,0-21 0,2-1 0,0-1 0,1-1 0,-1-4 8,-2 28-8,5-31 16,-1-2 8,3-4-16,-2 1-16,-5 36 8,7-38-16,2-1 16,-1 1-48,3 0-8,-3 1 16,-8 37 40,13-34-32,-3 1 8,0 1 8,3 4-8,-1-1-8,-12 29 32,14-28-24,-4 2 48,2 0-40,2 3-8,-14 23 24,12-22-24,4 1 24,-6 2-24,3 1 0,-5 4 16,-8 14 8,9-12-64,-2 0 24,0 3 16,-2 3-16,-5 6 40,2-6-48,1 5 16,1-3-8,-2 2 8,-2 1 48,0 1-16,1 0-16,-2 0 16,1 0 24,0 0-24,-2 0 0,2 1-8,0-1-16,0 0 24,-2 0-40,2 0-40,0 2-88,0 0-104,-2-2-152,2 0 424,0 2-600,-1-2-296,1 1-240,0-1-241,0 0 1377,-2 2-1640,2 0-145,0-2-231,0 3 112,0 1 351,0-4 1553,0 5-2112,0-5 2112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1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247 635 8,'-3'0'120,"-3"-2"248,-1 0-368,1 1 0,-5-1 0,1-2-200,10 4 200</inkml:trace>
  <inkml:trace contextRef="#ctx0" brushRef="#br0" timeOffset="1002">99 0 8,'2'0'144,"-4"2"280,4 0-384,2 0 40,-3 1 48,-1-3-128,4 4 208,-1 1 48,2 0 88,-1 4 104,5 1 80,-9-10-528,5 12 632,-2 4 112,4 1 41,-1 4-1,-3 2 32,-3-23-816,5 28 856,0 1-8,-3 4-8,3 2-23,1 3-9,-3 0-80,1 4-56,-1 3-56,-1-1-48,-2-44-568,2 45 464,1-2-72,0 1-55,-1-1-73,-2-43-264,4 42 208,-1-4-24,-1 0-24,-2-38-160,7 39 56,-5-1 80,-2-38-136,1 35 112,1 1-48,-2-36-64,4 35 24,-4-35-24,1 31 48,1 1 16,0-3-24,-2-1 64,1 0-80,1-4-16,-2 0 16,2-3-24,0 2 40,-1-6-72,1 2 56,-2-19-24,2 16 0,-2 0 0,0-16 0,2 14 32,-1-4-8,-1 2 8,0-3-8,0-2 32,0 0-56,2-4 24,-2-3-24,0 4 32,0-1-24,0-1-16,0-2-56,-2 0-48,2 0 112,0 2-248,2-2-136,-2 0-192,2 0-153,-2 0 729,0-2-984,0 0-264,0 0-232,2 1-161,-2 1 1641,1-2-1664,-1-2 32,2-2 191,2-5 321,3-1-424,-7 12 1544</inkml:trace>
  <inkml:trace contextRef="#ctx0" brushRef="#br0" timeOffset="1003">807 54 648,'0'2'1208,"2"-4"728,1 2-1080,-1-1-7,1 1-145,-1-2 80,1 4-80,1-2 48,-1 1 24,-3-1-776,2 2 753,0 0 31,1-1-24,-1 1-16,-2-2-744,2 2 680,0 0 120,-2-1-39,1 3 15,-1-1-40,0-3-736,-3 6 712,-1-1-56,-1 4-88,-4 1-88,-1 4-167,10-14-313,-14 17 256,-3 2-104,-6 6 0,2 2-80,-7 3-48,-1 0 24,-4 3 0,0 0 80,-4 1-104,37-34-24,-38 33 16,2 2 8,-4 0 8,3-6 24,37-29-56,-36 32 0,-1-3 8,1 1-56,36-30 48,-32 24 40,1-1-8,31-23-32,-31 21-8,0-2 32,3-2-40,2-3 16,3 0-8,23-14 8,-19 12-24,-4-3 24,6 0-40,3-1 24,14-8 16,-12 5-56,3-1 24,0-1-16,4-1-8,0 0-48,5-2 104,2 2-248,-2-2 96,-2 0-120,4-2-1,-2 2 273,-4 0-328,6 0-72,0-2-24,0 2 56,-1 0 112,-1 0 256,4-2-328,1 2 96,2 0 16,5 0 24,-3 0 104,-9 0 88,12-1-64,2 1 0,0 0-8,5 1 88,-19-1-16,21 0-56,3 2 24,-1 0 0,1 0 8,2 1 24,0 2 56,2 1 8,0 0-32,0 3 48,-28-9-80,29 9 112,1 1 0,3 2-8,-2 2 24,2 0-40,-33-14-88,35 16 80,-2 0-16,2-1 40,-2 3-48,0-1 0,-33-17-56,33 17 72,-2-1-40,0 1 16,-3-1 8,-28-16-56,26 16 32,0-1-32,-2 1 32,-3-2 24,2-2-8,-23-12-48,16 12 56,1 0 0,-1 1-8,-2-3 0,-14-10-48,13 10 56,0-3 0,-5 2-32,1-2 16,1 0-56,-10-7 16,7 5 40,-1-1-24,-3-1 48,-3 1 0,4-3 24,-4-1-88,1 2 64,-1-2 56,0 0 56,0 0-72,0 0-104,2 0 136,-2 2-8,0-4-8,0 2-48,-2 0-48,2 0-24,0 0-80,0 0-136,-1 0-168,1-2-256,0 2 640,0-1-1032,0 1-488,-2-2-657,0-2-559,-1 1 215,3 3 2521,-4-5-3497,4 5 3497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10 413 1088,'-2'-6'1600,"0"-2"721,0 1-1577,1 0-120,-1 0-240,2 0-176,2 3-112,-1 6-88,1 2 0,2 1 16,1 2 24,2 2 64,-2 3 40,4 3 24,-2 3-16,-7-18-160,8 24 160,-1 2 8,2 5-24,0 4 16,-1 3 8,-8-38-168,11 42 192,-4 3 0,5 2 16,-2 2-24,-10-49-184,11 49 193,3 1-25,-2-3-32,2-2 8,0-3-32,-14-42-112,14 38 128,-1-1 0,0-3 8,-13-34-136,15 28 176,-3-4 24,2 1 8,-2-6 0,-12-19-208,13 19 232,-1-3 8,-12-16-240,10 14 208,2-4 16,1-1 0,-3-1 24,2-2 8,-12-6-256,12 1 272,-1 1 40,3-2 24,-2-3 57,0-4-1,-12 7-392,14-9 416,2-5-56,-1-3 16,3-2-16,-18 19-360,15-25 304,3-3-24,-1-3-72,0-7-24,2-2-24,-19 40-160,18-44 152,-18 44-152,17-46 128,-1-3-16,3-3-24,-2-2 24,1-2-40,-3 2 8,-1-3-32,2 0 0,-16 57-48,16-58 32,1 1 8,-3 1-8,0 2-16,0 2 32,-14 52-48,14-48 0,-2 2 24,-2 5 8,-1 4 16,-9 37-48,7-31 48,-4 3 16,1 9 8,-1 0-16,-3 5 16,0 14-72,0-12 41,0 3-90,-1 2-95,-1 4-184,2 3 328,-4-4-568,1 1-296,-1 3-400,1 0-473,-1 0-519,4 0 2256,-5 1-2545,0 3 209,0 1 367,0 2-631,5-7 2600</inkml:trace>
  <inkml:trace contextRef="#ctx0" brushRef="#br0" timeOffset="1549">1480 1023 528,'-2'-2'1000,"2"-1"472,0-1-992,2-1-160,0-2-160,0-2-64,3-1-40,-5 10-56,5-11 56,2-1 8,0-3 32,0-1 0,0 0 32,-7 16-128,8-17 177,3-1 23,-4-1 104,2 2 32,-9 17-336,7-17 392,1-1 8,-3 3 104,2-3 32,-1 3 16,-6 15-552,3-16 560,1 2 48,-1 0-79,-1 0-17,-2 2-8,0 12-504,1-12 448,-2 0-40,-3 1-16,1-1-48,3 12-344,-9-10 248,4 1 8,-2 0-40,-3 1-48,-4-1-16,14 9-152,-11-7 112,-1 2-64,-2 1-56,0 3-72,-1 2-16,15-1 96,-18 2-120,1 5-24,-2 3 8,1 4-16,18-14 152,-21 19-120,1 2 8,0 5 56,1 6 48,-2 1 0,21-33 8,-19 36 16,2 2 0,-2 2 24,5 2-8,2 0 16,0-2-16,1 0-16,4-2 40,2-3-32,5-35-24,-3 33 16,1-4-40,2-1 32,0-2-16,2-3-24,-2-23 32,3 21-40,-1-4 16,3-1-24,0-2 24,-5-14 24,5 12-16,2-2-40,0-1 24,2-2 32,0-2 24,-9-5-24,12 4 64,-2-1-16,1-3 8,1-2 48,-12 2-104,16-3 120,-3-4 40,3-2-8,1-3-32,-1-5-56,-16 17-64,17-20 120,3-4-16,-3-2-16,2-2-24,-19 28-64,21-31 72,-2-2-40,2-2 0,-2 0 8,2 1-32,-21 34-8,19-37 32,-2 2-8,-1 1 40,0 2-23,-6-1 31,-10 33-72,11-29 96,-3 1-8,-4 4 16,1-1 32,-5 25-136,2-21 128,-1 4 0,-2 1-16,-1 2 24,2 6-16,-2 1 16,2 2-16,-2 3-56,2 0-24,0 2-40,-1 2-32,1-2 32,-2 0-88,2 3-32,0 1 16,-2 1 24,2-5 80,-1 9-96,-1 1 64,2 2 24,-2 4 24,2 3 48,0-19-64,0 23 120,2-1-40,1 3-24,1-1-16,-4-24-40,5 26 24,0-2-16,4 1 16,0-3-24,-1-1 0,3-2 24,1-1-24,0-1 32,2-3-24,-14-14-8,14 14 48,-2-2-8,2-2 40,2-1-24,-1 0 88,-15-9-144,14 5 64,-2-1 40,2-1 8,-2-3-16,2-2 32,-14 2-128,14-3 120,-14 3-120,17-5 144,-17 5-144,14-11 80,6-1 32,-1-4-48,1-3-64,-20 19 0,23-22 40,0-4-176,-1-4-128,-22 30 264,23-28-344,-23 28 344,22-33-456,1 0-40,-2 0-72,0-2-49,-21 35 617,21-33-680,-2-1 56,-2-1-16,-1 2-16,-16 33 656,17-35-656,-1 0-8,-4 0 40,0 2 71,-3-1 1,0 1 64,-3 0 88,0-2 80,-1 2 96,-5 33 224,2-31-160,-1-1 56,1 1 40,0 1 48,-2 30 16,0-27 0,0 2 48,0 3 48,0 3-24,-2-1 40,2 7 56,0-1 72,-2 5 16,1 4 48,1 0 56,0 5-360,-2-4 336,0 2 32,2 2-40,-2 0-47,2 2-25,0-2-256,-1 2 240,1-2-240,0 5 240,0 2-16,0 2 8,0-9-232,0 14 312,-2 1 32,0 6 56,2 3-40,0 4 40,0-28-400,0 31 392,-2 4-40,2-35-352,0 37 328,0-37-328,-1 38 280,2 2 73,-1 0-89,2 2-48,-2-1-16,2-1 0,-2-40-200,3 40 160,-1 0-32,3-1-40,1-1-48,1-2-24,0-3 32,1-1-24,-1-1-24,4-3 40,-11-28-40,12 26 24,0 0 0,0-2-16,-1-3 24,1 0-8,-12-21-24,12 19 64,0-2-16,-2 1-16,4-4 0,-14-14-32,13 12 72,-1-2-48,3-1 8,-1-2-200,0-2-176,0-1-160,3-3-216,-1-1-233,0-3-303,-1-2-272,-15 5 1528,18-6-1905,-3-4-79,5 0 232,-3-6 343,0-1-623,-17 17 2032</inkml:trace>
  <inkml:trace contextRef="#ctx0" brushRef="#br0" timeOffset="1550">2991 599 752,'0'1'1192,"0"-1"-1192,3 2 1792,-3 0-1080,0 0-215,0 1-129,2 1-8,-2-4-360,0 5 400,1 0 16,1 2 56,-4 0 0,2-7-472,2 10 448,0 2-72,1 1-48,1 1-40,-1-1-40,-3-13-248,2 18 232,2-3-31,-1 3-17,1 1-32,-1 0 0,1 0-40,-3 0-40,1 2 16,1-2-8,-3-19-80,2 19 64,0 1-40,0-1-56,-1 0-200,1-2-168,-2-17 400,0 18-585,0-3-271,2 1-248,0-2-224,-2-14 1328,0 12-1353,-2-2 169,2 1-672,0-11 1856</inkml:trace>
  <inkml:trace contextRef="#ctx0" brushRef="#br0" timeOffset="1551">3048 201 1992,'0'1'2120,"0"-1"-2120,0 0 2881,2 0-2097,-2 2-224,0-2-560,1 0 304,3 2-96,-1 1-16,3 1 16,0-1 33,-6-3-241,7 5 256,0 2-16,2 4-48,-2-2-48,-7-9-144,9 12 112,-1 0-16,-1 2 8,0 1-88,0-1-216,-7-14 200,5 16-448,1 1-385,-1-1-415,-5-16 1248,5 17-1536,-3 2 40,-2-19 1496,5 18-2489,-5-18 2489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18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1168 72,'7'-5'304,"-1"-4"16,3 1-304,2-4-16,-1-1 24,-10 13-24,12-13 24,-1 0 24,-3 1 32,-2 0 40,-6 12-120,6-12 192,-2 0 64,1 1 80,-5-1 112,2 2 72,-2 10-520,2-12 592,-4-1 56,5 3 33,-6-2-1,3 12-680,-4-14 640,-1 2-40,0-2-112,-2 0 0,-2-2-48,9 16-440,-10-14 360,-4-1-48,2-1 0,-2 0-64,-2 1-15,16 15-233,-15-14 232,-3 2 96,1-2-72,0 3 24,17 11-280,-18-10 280,3 3 0,-3 0 32,2 2 24,1 1-24,15 4-312,-16-1 160,2-1 88,0 4-32,0-1-40,1 1-72,0 3 80,1 0-152,2 4-24,-2 2 24,5 1-64,-4 3 40,3 5 16,8-20-24,-7 22 24,-2 1-88,2 5 112,2-1 16,1 1-24,-1 2 112,5-30-152,-2 29 16,2-1 0,2-2-16,0 0-40,3-1 24,-5-25 16,5 22-16,2-1-8,0 0-80,2-4 88,-9-17 16,9 18-8,1-3-16,2-1 64,-1 0-32,-1-2 8,-10-12-16,10 11 32,1-3 8,1-1 112,-2-1-80,3-1 40,-13-5-112,10 1 128,-1 1 41,1-5-1,2-1 0,-12 4-168,14-7 168,-2-1-104,4-5 88,0-2-32,1-4-48,-17 19-72,19-23-8,0-1-40,2-4-48,0-3-72,-21 31 168,21-33-232,1-6-80,1 1-33,-2-4-23,2-1-8,-23 43 376,19-45-400,1-2 24,0-2 32,-1-1 56,-4-2 88,-15 52 200,16-51-184,-4-1 40,0 0 48,-3 2 72,-9 50 24,10-51-8,-3 2 40,0 3-8,-1 0 8,-3 5 48,-3 41-80,4-40 128,-4 3 16,3 6-24,-5 3 104,2 28-224,-1-24 232,-3 3 48,1 5 8,-3 2 8,3 4-32,3 10-264,-5-9 256,-1 2 16,1 2-32,2 2-7,-2-1-41,-1 2-24,3 2 32,-4 0-56,2 0-32,5 0-112,-6 4 88,0-1-32,0 3-16,-1-1 16,0 3 56,7-8-112,-7 13 88,1 2 72,-1 6 32,0 3 32,7-24-224,-7 28 256,1 4-8,-1 2 0,2 3-24,0 4-8,5-41-216,-3 44 184,1 1 8,0 0-40,2 2-16,-2-2 8,2-45-144,2 49 104,-7-4 32,7 2-80,-1-3-8,-1-44-48,4 41 16,-2 1 56,3-4-64,0-1-16,4-2 8,-9-35 0,14 33-72,-4-2 48,0-3-16,1-2 16,-11-26 24,12 22-96,0-1 48,0-2 16,1-1-32,-3-3 8,-10-15 56,14 14-120,0-1-64,0-1-64,0-2-144,1-1-144,-15-9 536,16 5-712,-2 0-216,1-3-217,-1 0-263,-14-2 1408,16-2-1728,0-2-385,-1-2 89,1-3 336,0-3-817,-16 12 2505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317 305 1064,'0'-2'1456,"0"0"648,-2 1-1711,2-1 7,0-2-40,-2 3-48,2-1-32,0 0 24,0 0 40,0 1 48,-2-1 72,2 2-464,0-2 472,0 2 8,0 0-8,0 0 9,2 0-33,-2 0-448,0 2 424,0-2-64,0 0-72,0 2-16,0-2-272,0 0 264,0 1-56,0 1-24,0 2 32,0-1-8,0-3-208,0 5 208,0 2 24,0 0-40,-2 2-32,2-9-160,0 10 144,0 3-40,0 0-32,-1 1-56,1 2-8,0-16-8,-2 17 0,2-17 0,0 18 32,0-18-32,-2 19 16,2-19-16,0 19 8,0-19-8,-2 21 32,2-21-32,-1 19 16,-3 0 32,4 2 32,-2-2-47,1-2-25,-1 1 16,-2-1 16,3 1-24,-1-4-16,2-14 0,-2 15 0,1-1-32,1 0 32,-2 0 8,0-2 0,0-3 8,1 1-16,1 1 16,0-1-24,0-10 8,-2 9 0,2-2-8,-2 1 16,2-1-8,0-1 8,0-6-8,0 5 32,0 2-32,-2-4 40,2 2-16,0-5-24,0 4 24,0-1 16,0-1-8,0 0-32,2 1 32,-2-3-32,0 0 64,0 2-32,0 0 8,0-2-40,0 0 80,0 0-40,0 0-160,0 0 304,0 2-80,0-2-48,2 0 16,-2 0-72,0-2 120,0 2-40,0 0 16,0 0 0,0 0-8,0 0-88,0 0 72,0 0 24,0-2-16,0 2-80,2 0 16,-2 0 40,0 0-72,0 0-88,0 0-80,0-2-128,0 2-112,0 0-160,0-1-169,0 1 753,-2 0-1032,2 0 1032,0 0-1296,0-2-336,0 2-329,0-2 89,0 2 303,0-2-655,0 2 2224</inkml:trace>
  <inkml:trace contextRef="#ctx0" brushRef="#br0" timeOffset="1020">111 984 8,'0'0'88,"0"0"248,0 0-304,0 0-32,0 0 8,0 0-8,0 0 8,2 0-8,-2 0 0,0 0 16,-2 0 8,2 0 0,2 0 16,-2 0 24,0 0-64,0 0 88,0 0 32,0 0 32,0 0 16,0 2 16,0-2-184,0 0 216,2 0 8,-2 0 24,2 0-8,-2 0-240,0 0 248,0 0 0,0 0 0,0 0-16,0 0 8,0 0-1456,1 0 2664,-1 0-1224,0 0 0,0 0-16,0 0-208,0 0 176,0 0 17,0 0 15,0 0-24,0 0 32,0 0-1193,0 0 2162,0 0-993,0 0 32,0 0-16,0 0-2017,0 2 3818,2-2-1857,-2 0 24,0 0-64,0 0-8,0 0-104,2 0 96,-4 2 16,4-2 24,-2 0 16,2 1 0,-2-1-152,1 2 120,3 0 40,-2 0 0,-2-2-160,1 1 152,1 1-64,0 2 16,1-1-56,1 1-8,-1-1 8,-3-3-48,5 4 32,-1-1 8,1 2 16,2 0 8,-2-1-24,-5-4-40,5 5 104,1 0 0,-1-1 24,2 1-8,-7-5-120,7 5 152,0-1 1,1 1-9,-1-2 24,2 3-40,-9-6-128,9 3 120,1 1-16,1-1-40,-1 1 8,-10-4-72,12 3 64,-1-1-8,1 1 16,-12-3-72,12 2 48,2 0 40,0-1-48,-14-1-40,14 2 104,0-2-32,1 0-16,-15 0-56,14 0 96,-14 0-96,30-2 56,-4-1 32,0-2-8,-4-2 8,1 2 0,-4-2 0,-1 0 24,-5-2-16,1 2-24,-14 7-72,14-9 88,2 1 0,-2-3 8,-2 1 0,-12 10-96,14-11 152,-2 3-64,2-3 0,-14 11-88,12-12 104,-1 0 16,1-2-8,0 0 8,-2 0-8,3 0-16,-3-1 32,-10 15-128,10-18 144,-1 3-16,0-3 0,-1 1 24,-8 17-152,9-18 168,-2 1-7,0 0-25,-3-1 40,1-1-24,-5 19-152,3-21 184,1 0-40,-3-1 24,-1-1-64,0 23-104,2-24 160,-2 0 0,-2-1-24,-1-3 40,1 2-24,2 26-152,-3-26 168,-2 0-32,-1 0 24,-1-2-8,-3 2-40,10 26-112,-9-26 144,-1 0-64,-1 0 40,-1 0-32,12 26-88,-12-26 104,0 0-32,0 2-24,-2 1 24,0 0 0,14 23-72,-16-21 56,1 2-8,-3 2-24,1 0 0,-1 1 0,18 16-24,-24-14 8,14 7-32,-2 0-24,-1 0-24,-1 0-40,1 2 8,-5 0-24,1 0 0,-2-1 0,-2 3 16,0 1-16,-2 0-8,1 1 16,-3 1 0,1 1 40,0 3 16,-2-1 16,1 4-16,-1 0 16,2 2-8,1 3 24,1 2 0,22-14 32,-23 16-96,4 3 64,-2 2-8,4 3 8,1 2 32,16-26 0,-16 28 56,3 3 8,0 2 0,3 0 176,1 4-168,1-1 8,8-36-80,-6 40 104,3-2-24,1 2-48,2-40-32,0 40 16,0-1-8,4 1-136,1-2 152,2-2-32,-7-36 8,7 37-24,3-2 0,1-1 40,1-2 0,-12-32-16,14 31 48,1-3 0,-15-28-48,16 28 8,1-2 16,1-2 48,-18-24-72,19 23 40,2-3 0,-2 0 0,3-1-40,-1-4 16,2 1-40,0-4 32,-1 0-40,-22-12 32,23 11-32,-23-11 32,43 17-40,-3-5-24,-2-5-72,-5-3-88,-5-3-112,-3-2-176,-5-1-80,-4 0-273,0 0-223,-16 2 1088,12-3-1296,-2 0-264,1-1-281,-3 2-143,1-1 327,-9 3 1657,9-2-2376,-9 2 2376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268 468 8,'2'-3'96,"3"-4"248,0-2-336,-5 9-8,7-8 8,2-5 8,0 1 16,-9 12-32,8-14 48,3 2 40,-4 2 48,1-2 72,1-1 80,-2 1 104,2 0 96,-4 2 88,2-1 72,-2 2 24,-5 9-672,5-6 681,-1 0-73,-1 1-48,-1 2-80,-2 3-480,2-4 432,-1 2-48,-1 2-40,0 0-8,0 0 0,0 0-336,-1 2 328,1 0-8,-4 0-16,1 3-39,-3 0-41,6-5-224,-6 9 184,-5 3-56,11-12-128,-10 14 72,-4 3-48,14-17-24,-16 21 16,-3 2-8,-2 1 0,0 0 0,21-24-8,-22 26 32,22-26-32,-23 26 8,1 1 8,-3-3 8,4-2 8,21-22-32,-21 25 24,2-3-8,2-1 8,1-2-16,2-1 8,1-3 0,2 1-8,-1-2-8,5-4 0,0 1 0,7-11 0,-7 8-8,4-2 0,-1-1-24,2-3-40,2-2 72,0 1-80,2 1 0,0 0 24,1-2 8,1 2 32,-4-2 16,5 0-16,2 1 40,2-1 32,1 2 16,-10-2-72,11 0 88,1 0-8,2 0-8,1 0-16,1 0 8,-16 0-64,17 0 56,1-2 24,-1 2 0,0 0 0,1 2 16,-18-2-96,19 0 96,-3 4 24,1-3-16,-1 1 0,-16-2-104,13 4 112,1-1-16,-1 0-16,-1 1 0,-4-1 48,-8-3-128,9 6 104,-2-1 48,-2 0 24,-3 0 40,-2-5-216,3 7 248,-3 0 40,0 2 32,-1 1 48,-3 1-32,4-11-336,-5 10 313,-2 4-33,0 2-48,-3 1 16,-4 2-32,14-19-216,-14 19 192,-2 0-104,-1 1 56,-1-1-16,18-19-128,-19 19 160,19-19-160,-19 17 136,2-1-16,-2-2-32,1-2 8,3-2-24,15-10-72,-16 11 64,4-3-8,1-2 0,11-6-56,-10 5 56,1 0-64,4-3-144,0 0-208,5-2 360,-5 1-648,5-1-344,-2-1-409,2 1 1401,0-2-1664,2-2-208,-2 4 1872,3-3-2081,2-1 73,2-3 383,2 1 385,0-5-408,-9 11 1648</inkml:trace>
  <inkml:trace contextRef="#ctx0" brushRef="#br0" timeOffset="1361">395 892 376,'-4'2'888,"1"-2"544,-1 0-800,-1 0-96,2 0-128,-1 0-72,3 0-55,1 0-281,0 0 296,0 2 64,0-2 48,1 0 16,3 0-40,-4 0-384,2 0 384,-2 0 16,1 0 16,1 0 48,-2 0-464,3 0 424,3 0-16,1 0-15,0 0-1,3 2 8,-10-2-400,12-2 344,2 0-32,3-1-96,1 1 16,-18 2-232,19-5 160,0 1-16,2-1-32,2-2 48,-4 2-64,-19 5-96,22-9 88,-3 2 8,4-1-56,-2-1 40,-21 9-80,22-9 80,-1 0 8,-2-1-56,-1 1 48,-1-1 0,-1 1-24,-6-1 48,4 1-24,-3-1-16,-1-1 8,-10 11-72,7-8 72,0-3-32,0-1-40,0 2-16,-7 10 16,5-13-40,-1 1-32,-1 2 16,-3-2-48,2-1-24,-2 13 128,-4-12-144,3 0 8,-5 0-32,-1 2-24,7 10 192,-10-13-152,1 3-32,-1-1 8,-2 3 24,-2-3 56,2 4-40,-4 0 24,4 2 0,0 2-40,-2 1 32,14 2 120,-14 2-128,-2 0 0,4 1-32,-4 2 80,16-5 80,-14 9-48,1 1 56,0 2 64,1 4 32,12-16-104,-12 16 160,0 3 56,3 2 32,-1 1 56,1 3-32,0-1-24,9-24-248,-7 26 264,0 0 24,4 2-56,-1 0-16,4-28-216,-3 28 176,5-1-80,-2-1 32,1-1-16,3-1-32,-4-24-80,7 23 24,0-2 16,0-1-8,0-4-24,-7-16-8,8 16 80,3-2-24,3 0 16,-2-4 24,-2-1 17,-10-9-113,16 8 128,0-2-8,-1-1 16,3-3-32,-1 1 48,-17-3-152,19-2 120,2-1-24,2-4-8,-23 7-88,22-11 64,-22 11-64,25-13 40,1-5-40,0-4-88,2-3-72,-1-4-72,-27 29 232,28-30-312,-2-3-49,0-2 9,0 1-72,-26 34 424,25-35-408,-3-2 8,-1 4 112,0 0-24,-2 0 48,-19 33 264,18-33-216,-3 4 8,-1 1 64,-2 2 24,0 3 24,-1 4-64,-2 2 48,-3 4-32,0 5-40,-6 8 184,3-7-216,1 5-8,-3 0 0,1 2 31,-2 2 105,0-2 88,-2 5 16,2 2 113,0 2 119,-1 3 104,1-12-352,-2 18 480,0 2 24,0 5 0,-1 3-24,-1 1-80,4-29-400,-3 33 384,0 0-56,-1-2-40,1 2-112,-1-1 24,4-32-200,-2 29 184,-1 1-39,5-2 23,-6-2-24,2 0-16,1-2 0,1-1-16,-2-2 40,2-2-56,0-19-96,-2 15 88,2-1 0,4-2-48,-6-1 16,2-11-56,2 7 48,-2-2 8,0-2 104,0 1-96,1-4 8,-1 0-72,0 0 40,-1 0-8,2-2-8,1 0-24,0-1-24,-2 3 24,3-3-152,1-4 96,1-2-56,2-3-24,-7 12 136,7-16-208,2-5-64,1-1-48,2-3-8,2-3-41,-14 28 369,14-29-328,0 1 24,0 0 32,2 0 48,-16 28 224,13-24-200,3 2 16,-4 2 0,-1 3-8,1 3-40,-2 2-56,-1 3-8,-2 2 0,2 4 40,-2 3 32,-7 0 224,7 0-152,-1 3 24,0 1 48,1 3 104,-7-7-24,7 10 88,0 1 16,-2 1 24,-2 2 0,2 1 48,-5-15-176,4 16 104,1 0-16,-1 1-24,-3-1-16,-1-16-48,4 15 32,3 1-8,0-2-24,1 0-96,1-2 96,-9-12 0,9 10-8,3 1-16,2-3-64,0-1-32,-14-7 120,15 6-272,1-1-128,1-2-120,3-3-177,-20 0 697,20 0-784,-20 0 784,21-1-880,2-5-32,-2 1 16,3-4 95,0 1 105,-24 8 696,26-12-592,-1-1 152,-1 0 72,0-1 112,-24 14 256,23-14-192,3-2 56,-3 2 56,-2-1 32,-21 15 48,19-14-24,-2-2 16,-1 0 24,1 2 8,-3-1 16,-2 1 32,-12 14-72,11-12 112,-4 0 56,0-1 64,-4 3 48,0 0 56,-3 1 56,-1 0 64,-3 0 80,-1-1 57,5 10-593,-5-7 632,-2 0 32,0 0 40,0 0 32,7 7-736,-9-5 720,1 2-24,-1 1-79,-3 2-81,1 0-96,11 0-440,-12 2 392,0 3-48,0 2-32,0 1 32,-2 1 32,14-9-376,-12 12 392,-1 4 0,1 1 88,-2 4-47,14-21-433,-14 23 424,2 1-88,0 2-8,0 0-48,2 2-48,10-28-232,-11 30 200,2-3-120,2-1 24,2 1-40,5-27-64,-5 22 24,5 1 56,-2-2-80,2-4-16,0 0 0,0-17 16,0 16 8,4-4-16,1 0-8,0-1 40,-1-1-80,-4-10 56,7 7 32,1 2 16,1-2-16,3-2-8,-12-5-24,12 3 40,0 1 8,2-2-16,2-2 8,0-2-40,-16 2 0,15-5-24,4 0-8,1-4-40,-3-3-48,-17 12 120,19-14-184,2-4-40,-2-1-16,2-2-24,-2-5 16,-19 26 248,19-26-280,0-3-96,-3-1 56,3-3-153,-3 0-31,-16 33 504,17-35-568,-3 1-48,0-5-32,-2-1 32,-12 40 616,9-41-536,3-1 32,-5-2 199,0 1 57,-7 43 248,5-45-152,0 1 80,-5 44 72,2-43 16,0-1 0,-2 3 32,-2-1 8,0 4 0,-1 1 40,-1 4 16,-1 4 49,5 29-161,-5-26 112,0 3 128,-2 6 104,1 1 40,-2 4 104,8 12-488,-7-11 480,0 4 32,0 2 16,-2 3 40,9 2-568,-7-1 488,2 1-96,-2 1-47,0 3-89,0 1-8,0 2-32,-1 4-32,-1 2 0,2 3 0,7-16-184,-9 19 216,2 6-32,0 1 40,0 5 8,2 4 24,5-35-256,-5 36 256,1 4-16,3 2 16,-1 1-24,2 1 8,0-44-240,2 43 224,-1 2-24,3-1-32,-1 1 16,-3-45-184,6 42 153,-1 1-17,2-1 0,0-4-16,1 0-32,-8-38-88,11 35 88,-1 0-32,2-4-8,1-3 8,-13-28-56,14 28 48,1 0 0,1-4 0,1-1-24,2-1-32,-19-22 8,19 19-176,2-1-144,0-3-241,2-2-223,-1-3-336,-22-10 1120,21 7-1440,2-4-377,-2 1-407,0-4-377,-21 0 2601,20-2-2368,1-3-801,-21 5 3169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22 347 512,'-2'-7'1104,"2"-2"656,0 0-968,0 9-792,0-8 753,2-3-41,-2 3-112,3 2-64,-1 3-24,-2 3-512,3-2 520,-1 0 8,2 2 0,-3 0 17,1-1-1,0 1 8,1 1-8,-3-1 56,2 2-16,-2-2-584,2 4 608,-1-3-16,3 5-8,-2-1-31,-1 2-73,-1-7-480,4 10 416,-2 1-72,-1 3-48,1-1-48,-2-13-248,0 18 184,2 1-32,-2 0-40,0 2-32,0-21-80,-2 21 64,2-21-64,-2 22 64,1-1-40,-1 2-8,-2-2 8,1 0 0,-1-1 0,1 0 0,-2-1 0,1-2-24,4-17 0,-5 17-24,2-1-48,-3 0-120,3-2-128,-2 0-200,5-14 520,-4 12-752,1-2-304,1-1-273,0 0-271,2-9 1600,-1 5-1848,-1-2-193,2-1 81,0-2 367,0-2 369,0 2 1224,2-3-1656,-2 3 1656</inkml:trace>
  <inkml:trace contextRef="#ctx0" brushRef="#br0" timeOffset="1431">105 34 168,'-3'-5'704,"3"5"-704,0-6 1304,0 1-632,-2 2 104,2-2-8,2-1-127,-2 6-641,0-3 536,1 3-80,1 2-48,0-2-8,0 1-40,-1 1-16,1-2-24,2 4 16,-1-3-48,-3-1-288,3 4 240,3-1-48,1 1-88,0 1 0,0 0-48,-7-5-56,8 7 48,-3 2-104,4 0-96,0 3-176,-9-12 328,10 12-592,-3 2-328,4 1-344,-1 3-65,2 1 169,-12-19 1160,14 19-1808,-14-19 1808</inkml:trace>
  <inkml:trace contextRef="#ctx0" brushRef="#br0" timeOffset="1432">780 401 24,'1'-4'304,"3"1"344,-4 3-648,3-4 208,1-3 32,1 2 64,0-2 56,-5 7-360,4-7 448,-1-2 72,-3 3 88,0-1 88,-2 0 41,2 7-737,-3-7 776,-1 1-32,-3-1 80,0 1 0,7 6-824,-10-6 808,10 6-808,-9-3 745,-3-2-81,2 3-72,-2 0-56,12 2-536,-16 2 536,2 0-136,-2 1-72,1 2-72,15-5-256,-16 7 216,0 4-8,-3 1-16,2 2-32,0 1 25,17-15-185,-20 18 168,5 1-8,-1 2 16,1 1-32,2-1 8,13-21-152,-12 23 128,4-2-8,-1 0-40,4-2-16,-1 0-8,6-19-56,-3 17 40,1-1-24,2-1-40,2 1-24,-2-16 48,3 16-16,1-2-40,1-2 0,0 2-24,-5-14 80,11 10-64,-11-10 64,8 12-96,1-3 0,3 0-8,2-2-72,0 0-32,3-4-137,1 1-119,-1-4-160,4-2-112,-21 2 736,23-5-896,1-2-128,0-4-89,1-1-47,2-2 40,-27 14 1120,27-17-1096,-1-1 144,0 1 127,0-2 161,-26 19 664,24-21-520,0 0 128,1 0 112,-4 0 96,-1 1 80,-20 20 104,21-20-48,-2-2 24,-1 1 32,-1 0 8,-3 2 8,-2 0 24,-1 0 48,-4 3 64,0 1 88,-7 15-248,3-13 352,-1 1 120,-2 3 112,0 1 120,-4 3 97,4 5-801,-3-6 872,-1 3 24,-3 1 16,1 2-128,6 0-784,-9 2 713,0 1-65,-3 4-16,2 0-56,-4 5-40,14-12-536,-14 13 512,2 4-88,-4 0 56,0 4-16,16-21-464,-14 21 409,2 3-73,0-1 8,0 0-80,1-1-56,11-22-208,-8 23 192,-1-1-40,2-1-64,2 0-8,5-21-80,-4 18 64,4 1-40,-1-4 8,-1 1-40,4-2-16,-1 0-24,3-4 16,-1 1-40,1-3 0,-1 1-24,3-2 40,-6-7 56,6 5-88,1 0-8,2-3-40,-9-2 136,7 2-128,4-2-48,1-4-48,0-1-88,2-2-89,-14 7 401,14-10-432,1-2-48,-1-4-32,-14 16 512,19-17-552,-3-3 48,-2 0 24,0-3 64,-2 2 24,0 0 88,-12 21 304,12-24-272,-1 1 56,-4 1 71,1-1 9,-1-1 32,-7 24 104,7-21-64,-3-2 56,-1 3-8,-1 0 40,-2 20-24,2-17 32,-1 3 32,-1 2 40,0 1 40,0 5 49,0 2 31,-1 1 48,1 1 32,0 4 32,-2-1 16,2-1-352,-5 4 360,5 1 0,0 2 0,0 3 0,0-10-360,0 11 352,0 4-24,0 1-24,1 3-24,5 0-80,-6-19-200,1 21 185,3-2-49,-1 0-48,1 1-48,-4-20-40,5 15 32,0 3-8,2-4-16,0-1 16,-7-13-24,7 13 0,-7-13 0,9 12 0,0 0-8,-1-3 8,3-1-24,-3-2 0,-8-6 24,11 5-8,-3-2-16,1-1 56,2-2-104,-11 0 72,12-2-96,0-3-80,0 0-81,4-4-87,-1-1-120,-15 10 464,16-13-512,3 0-144,-3-3 48,-16 16 608,15-16-624,-15 16 624,16-17-600,-2-2 32,-2 1 23,-3-1 49,0 0 0,-9 19 496,8-17-456,-3-1 32,1 3 40,-1-1 48,-2 2 40,-3 14 296,2-12-224,0 0 72,0 5 72,-1 0 72,-1 7 8,0-5 32,0 3 32,2 0 32,-2 2 40,0 4 48,-2-1 48,2 2 24,-1 4 48,1-9-304,-2 9 328,0 3 40,2-12-368,-3 17 392,1-1 0,-2 1-8,3 1-24,1-18-360,-2 19 345,0-2-33,0-1 32,1 1-16,1-5 8,0-12-336,-2 13 312,2-1-32,0 0-64,2-3-16,-2-9-200,3 8 192,-1 1-72,-2-4-72,3 2-32,1-3-24,-4-4 8,7 3-24,-4 1 16,-3-4 8,5 1 0,1 1-8,1-2-8,1 0 16,-1-2-24,2-1 8,0-1 8,-9 4 8,10-5 0,1 0 8,-3-2-16,1 0 8,0-2-24,-9 9 24,8-8-8,1-1-8,0 0-8,-2 2-32,-7 7 56,7-8-88,0 1 0,0 0-8,-2 2-8,2 1-32,-2 1 24,-3 1-24,1 0 0,-1 0 8,-2 2 128,3 0-128,-1 0 0,0 2 8,0 0 40,1 0 8,-3-2 72,3 1-40,-3-1 40,4 4-8,1-1 16,0 1 40,1-1-16,-6-3-32,7 4 48,0-1 0,1 1 24,1-1-32,1-1 8,1-2-8,1 0-8,0 0 16,2 0-8,-14 0-40,12-2 40,4-1 64,-2-1-80,1-1 16,-15 5-40,14-5 48,-2-2 0,2 0-16,-2-2 16,2 1-8,-14 8-40,13-11-56,-3 1 72,-1-1-32,1 1-32,-1-2-56,-9 12 104,7-11-112,-2-1 16,-2 2-8,-3-1 8,0 11 96,2-10-80,-4-1 72,1 1 32,-5 1 40,0-1 32,6 10-96,-9-9 112,0 0-16,-1 2 24,-4 2 64,14 5-184,-14-5 88,0 3 56,-2 1 24,-1 2 56,0 3 40,17-4-264,-16 5 328,0 4 24,1-1-8,1 3 128,14-11-472,-14 14 456,3 0 9,3 3-9,-1 0-16,4 2-24,5-19-416,-5 21 368,3 0-16,2 0-96,3 0-32,3 0-48,-6-21-176,7 21 128,3-2-24,2 0-56,4-2-24,3-1-24,-3 0 112,4-4-88,3 2-8,1-4-8,-24-10-8,26 9 24,0-2-72,2-2 24,2-2-56,1-1-200,-31-2 280,30 0-448,1-2-280,0 1-360,2-3-481,-33 4 1569,32-3-2064,-3-3-593,1 1 321,-1 0-873,-29 5 3209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44 482 1112,'-2'0'1560,"2"0"-1560,-1-2 2265,-1 2-1465,2 0-800,-2-1 672,1 1-136,1-2-56,0 2-16,0 0-464,0 2 472,1-2 16,-1 0-24,0 0-23,2 1-65,-2-1-376,0 0 328,0 0-64,2 0-32,-2 0-64,1 2-48,-1-2-120,2 0 104,0 2-32,1-2 8,-3 0-80,6 2 64,-1-1 16,2-1-8,-7 0-72,7 2 80,1 0-16,3-2 8,-11 0-72,12 1 8,0-1 56,0 0-8,2-1 8,0-1-24,-14 2-40,18-2 48,-3-3 8,3 0-16,-3-2 56,-15 7-96,18-7 24,-1-2 16,0 1-16,-1-3 16,0-1 0,-16 12-40,14-10 0,-2-1 24,3-1-56,-6 0 16,-9 12 16,9-12-96,-1-2 8,-2 2-24,1-1-8,-6 1-8,-1 12 128,2-10-120,-2-1 40,0 1-8,-2 1 32,2 9 56,-7-8-40,0-1 24,-3 2 32,0 0-32,-4 2-16,14 5 32,-14-6-40,-7 3 0,2 0-24,-2 1 0,0 4-16,21-2 80,-22 1-96,-1 4 88,2 1 56,0 2 40,21-8-88,-19 9 144,2 2 88,-1 1 32,3 0 48,-1 2 24,16-14-336,-16 15 400,4 1-64,2-2-32,-1 2-24,11-16-280,-8 15 225,1-1-25,3 2-32,1-2-48,4 0-56,-1-14-64,2 14 72,0-1-16,1 1-16,4 0-8,0-2-8,-7-12-24,9 14 8,1-2 16,3 1-32,1-1 32,-14-12-24,13 10 0,3 2-16,1-1 8,3-2 16,0-1-40,-20-8 32,23 7-40,3 0-16,0-2-48,2-1-176,-28-4 280,31 2-433,2-2-151,0-4-144,0 1-88,-1-4-112,-32 7 928,34-7-1072,-34 7 1072,33-12-1161,0-2 57,2 0 56,0-2 64,-2-3 88,0-2 119,2 0 121,-4-1 136,-31 22 520,30-23-392,-3-1 120,1-1 80,-5 3 80,-1-1 48,-22 23 64,20-21-16,-5 0 16,-1 4 64,-2 1-16,-12 16-48,9-13 88,-2 2 120,-2 2 168,-1 4 160,-3 2 136,-1 3-672,0-4 816,-1 4 81,-1 0 175,-3 2 56,-1 1-24,6-3-1104,-6 6 889,-5 1-145,1 1-64,-4 4-64,14-12-616,-14 16 584,-4 3-16,1 2-16,-2 2-32,-2 1 1,21-24-521,-21 26 464,2 0-64,-2 0-48,4 0 16,17-26-368,-19 23 224,3 0-64,0-3-72,3-1-72,13-19-16,-14 18-16,3-2-8,-1-4-88,2 0-136,1-2-120,2-1-208,0-2-280,4 0-281,-1-4-311,1-1-312,3-2 1760,-4 2-2097,4-4 49,-2 0 391,1-3 361,-1-4-448,2 9 1744</inkml:trace>
  <inkml:trace contextRef="#ctx0" brushRef="#br0" timeOffset="1922">573 268 40,'-2'-1'448,"4"-1"544,-2-2-456,0 3 88,0 1-624,1-2 760,-1 0 32,2 2-7,2 2-49,-4-2-736,3 3 680,-1 1-40,-2-4-640,5 5 616,-5-5-616,3 7 624,4 2 16,0 1-23,0 2-57,4 2-112,-11-14-448,8 18 400,5-1-88,-3 2-56,6 0-72,-2 2-72,-1-2-24,3 2-32,-2 0-96,2 0-312,3-2-416,-2-2-536,4 2-609,0 0 113,0-3-1025,-21-16 2825</inkml:trace>
  <inkml:trace contextRef="#ctx0" brushRef="#br0" timeOffset="1923">1603 362 344,'-7'-5'880,"-1"-2"568,-1 0-720,-1-2-112,-1-1-88,1-1-23,10 11-505,-11-10 528,1 0 32,1 1 8,-1-2 8,10 11-576,-9-10 592,-3 1 24,1 1 48,-1-1 33,12 9-697,-15-7 752,15 7-752,-13-5 736,0 0 8,-1 3-56,-2 0-88,2 2-104,-2 2-119,1 3-137,15-5-240,-14 7 152,0 0-56,14-7-96,-16 12 32,2 2-24,-1 3-16,1 4 16,0 4-8,0-1 24,2 4 16,-2 0-8,4 1 24,10-29-56,-11 30 56,2-1-16,3-3 16,0 0-16,3-1 0,3-25-40,-4 22 0,3 1-16,1-4-8,0-2-16,0-17 40,1 16-56,1-2-32,2 0 8,1-2-16,-2-2-24,4-1-32,0-2-16,0 0-64,2-3-41,0-1-55,-9-3 328,10 2-416,0-4-88,3 0-16,-1-3-136,-12 5 656,14-9-736,1-1-32,3-2-41,-1-4-31,-1-3 32,-16 19 808,17-19-800,-1-4 24,-1-1 104,1 0 71,-2-1 89,-4 1 96,1 0 88,-3-2 88,1 1 72,-9 25 168,7-24-120,-2 0 56,1 1 40,-3 4 40,0 1 56,-3 18-72,2-13 136,0 2 96,-2 4 88,0 4 112,0 3-432,0-2 464,0 2 81,0 3 55,0 1 24,0 1 64,0 2 0,2 3-16,-2 3-56,1 2 57,-1-15-673,0 18 664,4 3-32,-2-1-56,3 3-120,-2 0-104,-3-23-352,6 22 240,0 1-56,0-4-56,2 0-40,1-2-48,-9-17-40,11 16 32,-3-2-64,4-2 40,-1-1-16,-11-11 8,12 8-8,4-1 56,-2 0-72,-1-2 0,1-3-16,-14-2 40,14 0-32,0-2-96,2-1-80,1-4-128,-17 7 336,18-9-560,-1-3-72,0-2-200,1-3-153,1-4-135,-19 21 1120,19-21-1192,-3-2-16,-1-1 71,1-2 137,-16 26 1000,15-26-848,-1-2 200,-1 2 152,-3 0 152,0 0 96,-10 26 248,9-24-144,0 1 48,-4 0 48,0 4 32,0 2 0,-5 17 16,4-14 0,-1 4 24,-1 1 32,0 4 40,-2 5-96,3-2 208,-1 2 128,0 3 120,0 3 136,1-1 176,-3-5-768,2 10 896,0 2 121,-1 2 47,3 5-56,-3 4-88,-1-23-920,2 24 968,-2 2 33,2 4-97,-2-2-48,0-28-856,2 29 760,-1-1-48,-2-2-96,2 0-119,1-1-201,-2-25-296,2 24 184,-2-3-16,2 0-24,1-4-24,-3-17-120,2 17 88,1-3-16,-1-1-8,2-5-16,-3 1-24,-1-9-24,2 5-16,0-1-16,1-1-80,-1-1-40,0-2-64,-2 0 216,1 0-168,5-4-232,-3 1-65,2-2-79,-5 5 544,7-9-616,0-3-64,2-2-48,-2-2-40,2-3-128,-9 19 896,8-22-801,1-1 9,-2-1 40,2-2 40,-9 26 712,8-25-624,-2-3 72,-1 1 96,2 1 87,-2-1 81,0 5 72,0-1 48,1 4 40,-5 5 32,3 2 48,-4 12 48,2-7 32,-1 2 64,1 1 96,-2 6 120,0-2-312,2 2 489,-1 5 167,-1 0 96,2 3 72,-2-10-824,2 12 824,-2-12-824,2 16 832,-1 1 17,-1-17-849,2 21 816,-2 2-176,2-1-128,-2-22-512,0 25 464,2-3-64,-1-1-56,1-2-72,-2-19-272,4 20 136,-3-5-80,5-1-48,-1-2-32,0 0-16,-5-12 40,7 9-64,0 0-32,0-4-24,2 0-40,-9-5 160,6 4-248,3-3-80,2-1-72,-1 0-32,-10 0 432,10-3-504,-10 3 504,13-5-640,-1-2-128,2-2-49,1-3-15,-15 12 832,14-12-848,2-4 16,1-1 8,-1-1 31,0-1 121,-16 19 672,17-21-536,-1 1 88,-3-1 112,1-2 72,-1 0 80,-13 23 184,12-20-136,0-1 64,-2 2 32,-10 19 40,11-19-24,-1 3 8,-1 2 8,-2 4 16,0-1 40,-2 4 80,-5 7-128,5-3 240,-1 1 112,-3 2 144,-1 3 168,0-3-664,0 6 816,2 4 145,-2 2 103,2 4 0,-2 3-32,0-19-1032,0 24 945,0 2-65,-2 2-112,0 3-72,1 4-40,1-35-656,-4 35 624,2 0 8,-1 1-15,0 3 47,3-39-664,-2 36 712,-2 2-64,3 2-16,-1 0-24,0 0-64,2-40-544,-2 40 488,1 0-23,-3 0-81,4 0-104,0-40-280,-2 38 328,1 1-24,-1 1-16,0-2-32,2 2 16,0-40-272,0 38 216,0 0-56,2-1-56,-4 1 0,4-1-40,-2-37-64,3 36 48,-1 2-16,3 0-48,-5-38 16,4 39 0,-1-3 0,1 2 16,-1 1-48,1-5 24,1 1 8,-2-2-16,-1-3 72,3-1-56,-5-29 0,4 28 0,-1-2-40,3-1 8,-3-3-56,-1-1-120,1 0-128,1-4-168,-3-1-64,3-2-312,-4-14 880,2 10-1137,-1-1-287,-1-9 1424,4 7-1664,-2-4-121,-2-1-23,0-2-72,0 0 1880,1-3-1985,-2-3-15,1-2 383,0-4 393,0-6-8,0 18 1232</inkml:trace>
  <inkml:trace contextRef="#ctx0" brushRef="#br0" timeOffset="1924">2573 560 72,'5'-14'552,"1"-5"616,2 0-464,3-2 200,1-1 96,2-3 1,0 8-41,0 5-80,0 3-160,-1 0-144,1 4-104,-14 5-472,14-3 353,2-1-9,-2 4-32,1 4-16,-15-4-296,13 3 328,1 2-24,-1 2 0,0 2 0,-1 1 0,-12-10-304,8 11 304,1 3 0,0-2-8,-2 2-56,-7-14-240,7 16 296,-4-1 16,-1 3 16,-2 1-15,0 0 7,0-19-320,-5 21 312,5-21-312,-5 22 288,-4 3-32,-3 1-8,0 0-64,-2 2-32,-2-2-8,0-4 64,1 3-120,15-25-88,-18 22 104,3-1 8,15-21-112,-14 17 112,0-1 8,2-2-40,1-4-56,1-3-208,1-1-80,2-3-208,7-3 472,-7-2-720,4 1-296,-2-6-257,1-4-343,2-3-280,2 14 1896,-1-19-2129,2-3 145,3-8 367,1-3 385,2-7-432,-7 40 1664</inkml:trace>
  <inkml:trace contextRef="#ctx0" brushRef="#br0" timeOffset="1925">3027 9 8,'9'-1'248,"3"-3"424,0 2-328,4 1 104,-1 2 192,-15-1-640,16 2 808,-2 5 136,-7 3 97,0 4 71,-7-14-1112,7 16 1120,-4 3-16,-1 2-31,0 3-73,-2 4-88,0-28-912,-2 30 864,0 1-88,-1 4-48,-3 1-87,6-36-641,-5 37 568,2-1-88,-4-1-56,2 0-40,3-2-88,2-33-296,-2 31 208,2-3-40,0-2-8,2-2-112,1-3-24,-3-21-24,5 19 32,1-1-72,-1-4 16,4-1 0,-9-13 24,7 11-56,1-1-40,3-1 40,-3-2 0,3-2-24,-11-5 80,14 4 8,-14-4-8,8 1-104,5-2 0,-3-3 24,4-1-8,-2-4 8,2-1 8,2-6 8,-2-1-56,-14 17 120,15-21-40,-1 0 8,0-3-32,-2-2-24,0 0-16,-12 26 104,7-28-152,0-2-8,-3 2 24,-3 1 48,-1 27 88,-1-28-144,-3 2 32,-1 1 96,0 3-40,-4 4 112,9 18-56,-9-15 72,-3 3-8,0 5 0,2 3 40,10 4-104,-13 0 96,1 5 0,-3 2 32,3 6 16,1 2 0,11-15-144,-10 19 184,3 4-24,0 3 32,2 4-40,3-1-40,2-29-112,2 31 104,1 1-80,4-1-40,3-3-16,-10-28 32,14 28-72,9-4-8,-2-3 0,5 0-32,3-6 0,-29-15 112,33 14-160,2-3-128,5-4-256,2-2-320,-42-5 864,42 1-1257,1-2-735,2-3-625,0-1-407,-45 5 3024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07:46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486 428 2664,'-2'0'2601,"0"-2"895,0 0-2655,-1 2-177,1-2-224,1 1-168,1 1-272,-2-2 256,0 0-48,0 0-32,1-1-56,1 3-120,-2-2 80,2-1 0,0-1 48,0 3 16,2-3 8,-2 4-152,1-3 152,1-1-8,3 1 8,4-3-40,3-1-40,0 1-56,2 0 16,2 3 0,-1-1-16,-15 4-16,14-1 24,-1 2-16,-5 1 16,3 0 0,-3 1 0,-8-3-24,7 6 32,0-1 8,-2 0 32,-1 2 0,-4-7-72,2 9 80,-1 1 32,-2 2-16,-1 0-8,-2 4 8,4-16-96,-6 17 64,-1 1 16,-4-1-7,1 4 7,10-21-80,-11 19 48,-1 0 8,5-8 8,-2-1 8,3 1 64,6-11-136,-9 10 88,2-1 40,-2 1-24,9-10-104,-7 11 64,-1-3 8,8-8-72,-7 9 96,0 0 24,0-1-104,0-1 72,7-7-88,-5 7 32,-2 0 56,1-2 0,-1 1 0,4-1-64,3-5-24,-4 3-32,3 1 8,-3-3-8,4 1-32,0-2 64,0 2-96,2 0-16,0-2 24,1 1 40,2 1 64,-5-2-16,11 0 0,4-2 24,3 2 40,-1 0-8,6-1 16,-2-1-8,0 0 8,-2-3-56,0 2 16,-19 3-32,17-6 0,1 3 0,1-2-120,-4-1-184,1 3-224,-16 3 528,14-5-777,0 1-423,-2 1-488,-2-1-561,-10 4 2249,9-1-2232,-2-1-937,-7 2 3169</inkml:trace>
  <inkml:trace contextRef="#ctx0" brushRef="#br0" timeOffset="1">427 1020 1304,'0'2'1560,"0"0"633,1-2-1625,-1 0-568,2 2 296,2-1-176,-1 3-48,2-2 80,2 1 88,-7-3-240,16 3 336,3 3 24,2-3 32,3-1 72,-24-2-464,28 2 496,0-4 96,0 0 57,-2-3 31,-2-2 40,-24 7-720,28-7 672,1-3-72,1-1-104,1-1-104,0-2-88,-31 14-304,33-16 224,1-1-55,-1 1-65,0-3-16,-33 19-88,33-21 80,-2 1 0,0-3-16,-3 0 16,-2 1 8,-26 22-88,24-21 72,-3-2-8,-2 1 0,-3 1 16,-16 21-80,16-23 72,-16 23-72,12-22 80,-12 22-80,10-21 40,-1-2 24,0 2-32,-9 21-32,5-22 24,-2-1-16,-1 2 8,-4-1-32,1 1-24,-5-2 8,-2 1-48,-3-3 32,-1 1-40,12 24 88,-16-24-112,-3-2 16,-2 0-40,-5-4-16,-1 0 24,27 30 128,-33-29-112,0-2-24,-6-1 15,-1 3 57,40 29 64,-41-30-104,-5 2 88,1 2-16,-3 5 8,-1 2 8,49 19 16,-24-7 8,-6 0 48,2 2 32,-5 2 48,0 1 73,33 2-209,-35 0 288,1 4 48,-5 2 40,5 3 72,34-9-448,-39 12 480,3 4 0,-2 3 32,-1 4 48,1 4-88,38-27-472,-35 30 528,-1 5 9,3 3-65,3 6-16,30-44-456,-28 45 448,8 2-56,0 1-176,5 3 112,15-51-328,-11 52 168,6 0-40,2-2 40,4 3-104,6-3-24,4-1 0,4-2 16,5-4 48,4-1-40,5-4-72,3-2-48,4-6-128,43 24-272,6-16-408,0-10-592,-85-28 1456,88 14-2321,-1-9-1016,-5-8-127,-2-10-1185,-80 13 4649,0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6BDBE-0075-C14C-A001-5C07D8D0C856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6EFBE-9FB7-544F-AC47-5CF45CEA2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2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0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EFBE-9FB7-544F-AC47-5CF45CEA24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E51A-A6B4-914B-85C1-E1EC1708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E36B5-2417-C84B-9221-EEF6D7079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FD76-14ED-2A41-BAFC-5D459325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823-E0FB-0B43-9FE4-A739C313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B0FA-27B8-2F40-A547-6A2DE6C1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7672-C59F-E744-80DF-B635483F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71B7-1F23-0345-98DB-23EB64B6B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D69-4C2C-F846-8B45-BE85AE463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E10F-A76F-A046-A60A-A73D621C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C209-0FD2-744C-BA3A-F9E5E528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51C2-0BF1-6441-851F-26B4BCA6D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16A1-CDB3-7740-A3A3-EFABF7351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DBC3-94C9-BA4B-B88F-FBF9EB5F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C70-B1AD-3A4D-B16B-5A2F07E7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1659-0A8A-7345-ACFD-7A2F664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02A9-C793-754F-8165-9417429A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2A7A-4F0E-EE43-9CDB-8A7AC34B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9E05-932F-8241-9DBA-FBC558C5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234A-A626-1B46-A8C0-5E7134B2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97C3-EB57-DA46-BE00-2D60AF1F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DC12-3580-1B49-9A03-BE03884D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2E7CD-DEC1-B946-AB2F-16CC8589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121F-8404-5047-BB78-109FC0F0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7D44-71D3-754F-B352-0106AC89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8DA45-8A0B-C34D-A420-8B5E2D6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F92B-65B8-104E-95E5-E272BFA5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7FB-D47F-FF44-9B9A-83280DBB6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7E69-A813-0F45-A169-21604CF8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E6723-5E66-384D-9D04-9913D48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BEA8C-3C22-4140-B61A-3C5EA334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CBDEB-A311-5948-8A0B-C53AEE2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A2DA-E389-3E48-A5DD-3200E36D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F176-1314-8047-83C0-1A5781722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E555A-C5AD-954D-AAC0-0E4F098B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74D44-CF7A-2B49-8999-663A9EF5B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B7A60-5569-8843-9EF3-968ABB180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C18B0-5302-E44D-903A-06AD51EA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910CD-35C4-D24D-88B9-E3F21068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F7202-D06C-264F-8243-B1C48FCB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35E-4816-9640-9761-92FD029D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98659-9004-D244-91E6-B3326A7F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C65C-F393-EB4B-BBF5-E972A67F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55482-DB02-0D4F-9899-0E2BFA1C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7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631AA-6D53-F048-B62B-95C0333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9BBD2-3377-9E43-8946-8A46CF36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7F509-C5D1-EE42-8ECF-EAD80542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3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36CF-379E-614F-9B61-8FF7409A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93C7-11A9-754F-835A-7006A42F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C81A4-A737-5C45-954F-B2304704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9AEC9-96BC-EB43-B24E-364257C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214D-4825-7F4C-B664-8AC656FC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000B0-36ED-A940-83D7-15CD5785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9734-F89B-7C42-8DA6-38C715A7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AD07C-C63B-DD48-B679-39A4D82AC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862C-C49E-2B4A-BB83-EE267BCBD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2FA55-761E-9F40-8D9C-FC89A45F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8FC44-29B0-8343-9E0F-BEBCBE8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536BB-9100-3349-9047-1859AECE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84A2D-A217-9045-B52E-A6C37897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1AF79-6896-8442-AD41-73D04308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98B1E-133A-A24E-B70E-EC2C3B0F6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4D5F-0957-9247-A92E-5B1A4E84DDA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FAC4-C66B-0A4A-BB54-F0736FE3B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555C-7370-A947-B710-073D2ECB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F5DA8-E0BC-CA41-919C-4474085F6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af.eu/SharedDocs/Literatur/document/2018/saf_cm_meteoswiss_val_met_cfc_1_2_pdf.pdf?__blob=publicationFile" TargetMode="External"/><Relationship Id="rId2" Type="http://schemas.openxmlformats.org/officeDocument/2006/relationships/hyperlink" Target="https://ceres.larc.nasa.gov/data/#syn1deg-level-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FEB-DEE2-EF43-B7F2-FE3789B4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118BE-B127-A648-A058-15B49828F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Researching planning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</p:spTree>
    <p:extLst>
      <p:ext uri="{BB962C8B-B14F-4D97-AF65-F5344CB8AC3E}">
        <p14:creationId xmlns:p14="http://schemas.microsoft.com/office/powerpoint/2010/main" val="23413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12C356-1E63-A741-B4A6-023DEA4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8" y="1342843"/>
            <a:ext cx="5515157" cy="551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74E3D-EAE5-E741-84C4-06083EA4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30" y="1342842"/>
            <a:ext cx="4889233" cy="551515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627D572-8219-E649-8C5F-BE5D215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DF46FB-10B4-2140-BBDC-225A5BE8DB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0000 projection (left) or     0415 projection (right) --- </a:t>
            </a:r>
            <a:r>
              <a:rPr lang="en-US" b="1" dirty="0">
                <a:solidFill>
                  <a:srgbClr val="FF0000"/>
                </a:solidFill>
              </a:rPr>
              <a:t>similar starting time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8CA185-833F-794D-A907-AE0EE1B5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284" y="3052891"/>
            <a:ext cx="5314097" cy="343998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414CA4-FDEE-7A4B-B6C5-A8011ED4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9" y="3052891"/>
            <a:ext cx="5784167" cy="34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4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868AA-764A-D345-830F-08541436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137"/>
            <a:ext cx="12192000" cy="795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4D4C8-CC87-E14A-9573-2BBF8529CCA0}"/>
              </a:ext>
            </a:extLst>
          </p:cNvPr>
          <p:cNvSpPr txBox="1"/>
          <p:nvPr/>
        </p:nvSpPr>
        <p:spPr>
          <a:xfrm>
            <a:off x="2413686" y="2171637"/>
            <a:ext cx="736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Similar resolution: 1km and 3km </a:t>
            </a:r>
          </a:p>
        </p:txBody>
      </p:sp>
    </p:spTree>
    <p:extLst>
      <p:ext uri="{BB962C8B-B14F-4D97-AF65-F5344CB8AC3E}">
        <p14:creationId xmlns:p14="http://schemas.microsoft.com/office/powerpoint/2010/main" val="318282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CBCD0-BEB1-F345-AC24-D28E2C7E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" y="5167312"/>
            <a:ext cx="12192000" cy="821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873C0-E776-1641-B917-69320168D863}"/>
              </a:ext>
            </a:extLst>
          </p:cNvPr>
          <p:cNvSpPr txBox="1"/>
          <p:nvPr/>
        </p:nvSpPr>
        <p:spPr>
          <a:xfrm>
            <a:off x="3175686" y="1690688"/>
            <a:ext cx="682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Size and file name: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18B9D-A1F4-6541-B423-A3842527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2717800"/>
            <a:ext cx="119507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16B58-4610-6F49-BEC6-E9ECFF2A15D1}"/>
              </a:ext>
            </a:extLst>
          </p:cNvPr>
          <p:cNvSpPr txBox="1"/>
          <p:nvPr/>
        </p:nvSpPr>
        <p:spPr>
          <a:xfrm>
            <a:off x="3505200" y="621166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MSG3 is the MSG0000</a:t>
            </a:r>
          </a:p>
          <a:p>
            <a:r>
              <a:rPr lang="en-US" dirty="0"/>
              <a:t>MSG1 is the MSG0415</a:t>
            </a:r>
          </a:p>
        </p:txBody>
      </p:sp>
    </p:spTree>
    <p:extLst>
      <p:ext uri="{BB962C8B-B14F-4D97-AF65-F5344CB8AC3E}">
        <p14:creationId xmlns:p14="http://schemas.microsoft.com/office/powerpoint/2010/main" val="289510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B74C2-418F-774B-9858-03F26E4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0703"/>
            <a:ext cx="10868796" cy="45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C7772-E32A-1E45-851D-B5940110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0702"/>
            <a:ext cx="10515599" cy="4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3FE2-E6EC-AE48-8427-1B9BD50A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5" y="2370875"/>
            <a:ext cx="11309269" cy="3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Difficulty: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 @3km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idea to download 1km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80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587962" y="2288347"/>
            <a:ext cx="9230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files @15-minute @3-km (CT, CMA, CTTH) over </a:t>
            </a:r>
            <a:r>
              <a:rPr lang="en-US" sz="2400" dirty="0" err="1"/>
              <a:t>swio</a:t>
            </a:r>
            <a:r>
              <a:rPr lang="en-US" sz="2400" dirty="0"/>
              <a:t> (sellonlatbox,-2,112,12,-52) takes 720 T –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download only 1-hourly CT data over the blue one 42,65,-28,-10, save to (18*23)/(114*64)*720/3/4= 3.40460526</a:t>
            </a:r>
            <a:r>
              <a:rPr lang="en-US" sz="2400" dirty="0">
                <a:solidFill>
                  <a:srgbClr val="FF0000"/>
                </a:solidFill>
              </a:rPr>
              <a:t> Tb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D9676-58E3-3F46-8D3D-72D06FB1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1" y="3645243"/>
            <a:ext cx="4246820" cy="3286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A1A7B-5CEE-BD46-ADD1-B467694A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72" y="5885343"/>
            <a:ext cx="2490333" cy="607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1FEEE-FE85-3247-B7E5-301FE520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4" y="4014145"/>
            <a:ext cx="2599677" cy="63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705D8-97C2-1B4E-AEB6-FEDFAAAA1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39" y="4799745"/>
            <a:ext cx="2641600" cy="679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53EF80-B98F-A243-ADF9-F31DA3D84642}"/>
              </a:ext>
            </a:extLst>
          </p:cNvPr>
          <p:cNvSpPr txBox="1"/>
          <p:nvPr/>
        </p:nvSpPr>
        <p:spPr>
          <a:xfrm>
            <a:off x="4596832" y="6004443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EA3ED-3C88-AC4E-99E5-7E1C80FD2F3E}"/>
              </a:ext>
            </a:extLst>
          </p:cNvPr>
          <p:cNvSpPr txBox="1"/>
          <p:nvPr/>
        </p:nvSpPr>
        <p:spPr>
          <a:xfrm>
            <a:off x="4491681" y="499637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C4405-B95A-1242-9D68-2C64BB32C735}"/>
              </a:ext>
            </a:extLst>
          </p:cNvPr>
          <p:cNvSpPr txBox="1"/>
          <p:nvPr/>
        </p:nvSpPr>
        <p:spPr>
          <a:xfrm>
            <a:off x="4491681" y="4187532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322428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666B-A88B-0A2D-9A88-EA2F8994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B668-BB5D-0A11-87DF-6D94D915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characterization of cloud in reunion</a:t>
            </a:r>
          </a:p>
          <a:p>
            <a:pPr lvl="1"/>
            <a:r>
              <a:rPr lang="en-US" dirty="0"/>
              <a:t>Cor vs lacy @Campus</a:t>
            </a:r>
          </a:p>
          <a:p>
            <a:pPr lvl="1"/>
            <a:r>
              <a:rPr lang="en-US" dirty="0"/>
              <a:t>Cfc </a:t>
            </a:r>
            <a:r>
              <a:rPr lang="en-US" dirty="0" err="1"/>
              <a:t>cm_saf</a:t>
            </a:r>
            <a:endParaRPr lang="en-US" dirty="0"/>
          </a:p>
          <a:p>
            <a:pPr lvl="1"/>
            <a:r>
              <a:rPr lang="en-US" dirty="0" err="1"/>
              <a:t>Nms</a:t>
            </a:r>
            <a:r>
              <a:rPr lang="en-US" dirty="0"/>
              <a:t>/</a:t>
            </a:r>
            <a:r>
              <a:rPr lang="en-US" dirty="0" err="1"/>
              <a:t>dms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Cloud vs radiation:</a:t>
            </a:r>
          </a:p>
          <a:p>
            <a:pPr lvl="1"/>
            <a:r>
              <a:rPr lang="en-US" dirty="0"/>
              <a:t>Radiation classification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9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68DF-97C2-274E-BE54-30D060C3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iCare data process - 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9A466-D0AD-3946-AE2E-CCD31469C3BC}"/>
              </a:ext>
            </a:extLst>
          </p:cNvPr>
          <p:cNvSpPr txBox="1"/>
          <p:nvPr/>
        </p:nvSpPr>
        <p:spPr>
          <a:xfrm>
            <a:off x="4868562" y="1569308"/>
            <a:ext cx="282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E50BF-FCC9-2C47-A8A6-76DB4E543D27}"/>
              </a:ext>
            </a:extLst>
          </p:cNvPr>
          <p:cNvSpPr txBox="1"/>
          <p:nvPr/>
        </p:nvSpPr>
        <p:spPr>
          <a:xfrm>
            <a:off x="1668161" y="2433206"/>
            <a:ext cx="923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idea to download 1km data – Write to </a:t>
            </a:r>
            <a:r>
              <a:rPr lang="en-US" sz="2400" dirty="0" err="1"/>
              <a:t>iCARE</a:t>
            </a:r>
            <a:r>
              <a:rPr lang="en-US" sz="2400" dirty="0"/>
              <a:t> (GSM+0415)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87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8D0-BBA6-0A4B-9891-3AB9185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7E0DF-08F5-9247-8511-03FB5E50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002" y="1825625"/>
            <a:ext cx="8037995" cy="4351338"/>
          </a:xfrm>
        </p:spPr>
      </p:pic>
    </p:spTree>
    <p:extLst>
      <p:ext uri="{BB962C8B-B14F-4D97-AF65-F5344CB8AC3E}">
        <p14:creationId xmlns:p14="http://schemas.microsoft.com/office/powerpoint/2010/main" val="27850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7EC3-B00E-174C-BC36-34EAFA27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cloud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F8F6-2077-E74E-9AA4-26F4680F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2"/>
          </a:xfrm>
        </p:spPr>
        <p:txBody>
          <a:bodyPr>
            <a:normAutofit/>
          </a:bodyPr>
          <a:lstStyle/>
          <a:p>
            <a:r>
              <a:rPr lang="en-US"/>
              <a:t>Cloud classification:</a:t>
            </a:r>
          </a:p>
          <a:p>
            <a:pPr lvl="1"/>
            <a:r>
              <a:rPr lang="en-US"/>
              <a:t>ICARE: 2017-8 to present: </a:t>
            </a:r>
          </a:p>
        </p:txBody>
      </p:sp>
    </p:spTree>
    <p:extLst>
      <p:ext uri="{BB962C8B-B14F-4D97-AF65-F5344CB8AC3E}">
        <p14:creationId xmlns:p14="http://schemas.microsoft.com/office/powerpoint/2010/main" val="352050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C13D-1CA2-DF4C-AC99-7E5A4ED4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AE3BE2-DAC0-F24F-AE30-3F55F19D7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924594"/>
              </p:ext>
            </p:extLst>
          </p:nvPr>
        </p:nvGraphicFramePr>
        <p:xfrm>
          <a:off x="131070" y="1"/>
          <a:ext cx="11832328" cy="6257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277">
                  <a:extLst>
                    <a:ext uri="{9D8B030D-6E8A-4147-A177-3AD203B41FA5}">
                      <a16:colId xmlns:a16="http://schemas.microsoft.com/office/drawing/2014/main" val="210865349"/>
                    </a:ext>
                  </a:extLst>
                </a:gridCol>
                <a:gridCol w="1714831">
                  <a:extLst>
                    <a:ext uri="{9D8B030D-6E8A-4147-A177-3AD203B41FA5}">
                      <a16:colId xmlns:a16="http://schemas.microsoft.com/office/drawing/2014/main" val="3640901529"/>
                    </a:ext>
                  </a:extLst>
                </a:gridCol>
                <a:gridCol w="1248014">
                  <a:extLst>
                    <a:ext uri="{9D8B030D-6E8A-4147-A177-3AD203B41FA5}">
                      <a16:colId xmlns:a16="http://schemas.microsoft.com/office/drawing/2014/main" val="1101655576"/>
                    </a:ext>
                  </a:extLst>
                </a:gridCol>
                <a:gridCol w="1067005">
                  <a:extLst>
                    <a:ext uri="{9D8B030D-6E8A-4147-A177-3AD203B41FA5}">
                      <a16:colId xmlns:a16="http://schemas.microsoft.com/office/drawing/2014/main" val="1895851297"/>
                    </a:ext>
                  </a:extLst>
                </a:gridCol>
                <a:gridCol w="1117816">
                  <a:extLst>
                    <a:ext uri="{9D8B030D-6E8A-4147-A177-3AD203B41FA5}">
                      <a16:colId xmlns:a16="http://schemas.microsoft.com/office/drawing/2014/main" val="104122651"/>
                    </a:ext>
                  </a:extLst>
                </a:gridCol>
                <a:gridCol w="965387">
                  <a:extLst>
                    <a:ext uri="{9D8B030D-6E8A-4147-A177-3AD203B41FA5}">
                      <a16:colId xmlns:a16="http://schemas.microsoft.com/office/drawing/2014/main" val="3380757288"/>
                    </a:ext>
                  </a:extLst>
                </a:gridCol>
                <a:gridCol w="807829">
                  <a:extLst>
                    <a:ext uri="{9D8B030D-6E8A-4147-A177-3AD203B41FA5}">
                      <a16:colId xmlns:a16="http://schemas.microsoft.com/office/drawing/2014/main" val="1242988820"/>
                    </a:ext>
                  </a:extLst>
                </a:gridCol>
                <a:gridCol w="1328057">
                  <a:extLst>
                    <a:ext uri="{9D8B030D-6E8A-4147-A177-3AD203B41FA5}">
                      <a16:colId xmlns:a16="http://schemas.microsoft.com/office/drawing/2014/main" val="2173391872"/>
                    </a:ext>
                  </a:extLst>
                </a:gridCol>
                <a:gridCol w="1458685">
                  <a:extLst>
                    <a:ext uri="{9D8B030D-6E8A-4147-A177-3AD203B41FA5}">
                      <a16:colId xmlns:a16="http://schemas.microsoft.com/office/drawing/2014/main" val="1326933529"/>
                    </a:ext>
                  </a:extLst>
                </a:gridCol>
                <a:gridCol w="1197427">
                  <a:extLst>
                    <a:ext uri="{9D8B030D-6E8A-4147-A177-3AD203B41FA5}">
                      <a16:colId xmlns:a16="http://schemas.microsoft.com/office/drawing/2014/main" val="2626488473"/>
                    </a:ext>
                  </a:extLst>
                </a:gridCol>
              </a:tblGrid>
              <a:tr h="1925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end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classification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temp_reso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spa_reso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AREA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vars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data source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note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582132803"/>
                  </a:ext>
                </a:extLst>
              </a:tr>
              <a:tr h="381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icare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2017-08-01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cloud_type,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327983299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modis_terra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2000-01-01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CWP, COD, 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86321263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modis_aqua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2002-01-01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&lt;= 5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1km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96803657"/>
                  </a:ext>
                </a:extLst>
              </a:tr>
              <a:tr h="192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CALIPSO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01037926"/>
                  </a:ext>
                </a:extLst>
              </a:tr>
              <a:tr h="687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latin typeface="+mj-lt"/>
                          <a:hlinkClick r:id="rId2"/>
                        </a:rPr>
                        <a:t>https://ceres.larc.nasa.gov/data/#syn1deg-level-3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1781731895"/>
                  </a:ext>
                </a:extLst>
              </a:tr>
              <a:tr h="1338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cmsaf 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CLARA-A (operational)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 nearly present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 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cloud_phase,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cloud top parameters, etc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NOAA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doc. &amp; validation:</a:t>
                      </a:r>
                      <a:br>
                        <a:rPr lang="en-US" sz="1400" u="none" strike="noStrike" dirty="0">
                          <a:effectLst/>
                          <a:latin typeface="+mj-lt"/>
                        </a:rPr>
                      </a:b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wui.cmsaf.eu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safira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/action/</a:t>
                      </a:r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viewProduktDetails?eid</a:t>
                      </a:r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=22161&amp;fid=32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126446032"/>
                  </a:ext>
                </a:extLst>
              </a:tr>
              <a:tr h="381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SARAH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1983-01-01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2017-12-31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CAL - Effective cloud albedo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Instantaneous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3619078862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1982-01-01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2019-06-30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daily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Global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AVHRR on polar orbiting satellites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validated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2061761966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COMET ed. 1.0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1991-01-01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hourly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0.05 deg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MSG full disk</a:t>
                      </a:r>
                      <a:br>
                        <a:rPr lang="en-US" sz="1400" u="none" strike="noStrike">
                          <a:effectLst/>
                          <a:latin typeface="+mj-lt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</a:rPr>
                        <a:t>at  corner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MVIRI/SEVIRI on METEOSAT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4110803385"/>
                  </a:ext>
                </a:extLst>
              </a:tr>
              <a:tr h="566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CLAAS ed. 2.0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2004-02-01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2015-12-01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CFC - Fractional cloud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Monthly mean diurnal-cycle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0.25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MSG full disk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SEVIRI on MSG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  <a:hlinkClick r:id="rId3"/>
                        </a:rPr>
                        <a:t>Validation Report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07" marR="6407" marT="6407" marB="0" anchor="b"/>
                </a:tc>
                <a:extLst>
                  <a:ext uri="{0D108BD9-81ED-4DB2-BD59-A6C34878D82A}">
                    <a16:rowId xmlns:a16="http://schemas.microsoft.com/office/drawing/2014/main" val="87424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6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7069C-FE53-F72A-5757-216D0BE6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0" y="1484931"/>
            <a:ext cx="6709229" cy="537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FF20E-6FA5-2967-10A4-F4B76F42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9" y="1484931"/>
            <a:ext cx="2019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115"/>
            <a:ext cx="10515600" cy="1325563"/>
          </a:xfrm>
        </p:spPr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CB313-330A-E5B5-7AAE-6B11FDC0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88"/>
            <a:ext cx="12192000" cy="131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7C4B8-32BA-36B3-5426-B919525C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314"/>
            <a:ext cx="12192000" cy="42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2E-F4AC-7A4A-BD07-AAD04FD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115"/>
            <a:ext cx="10515600" cy="1325563"/>
          </a:xfrm>
        </p:spPr>
        <p:txBody>
          <a:bodyPr/>
          <a:lstStyle/>
          <a:p>
            <a:r>
              <a:rPr lang="en-US" dirty="0"/>
              <a:t>NWC_SAF GEO-CT product: cloud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679A7-5865-3827-7FB3-AA28641D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970" y="1208448"/>
            <a:ext cx="6350000" cy="51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D538E-3D56-532B-184C-193955F8380B}"/>
              </a:ext>
            </a:extLst>
          </p:cNvPr>
          <p:cNvSpPr txBox="1"/>
          <p:nvPr/>
        </p:nvSpPr>
        <p:spPr>
          <a:xfrm>
            <a:off x="1088571" y="2242456"/>
            <a:ext cx="3624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data: checked by the </a:t>
            </a:r>
            <a:r>
              <a:rPr lang="en-US" dirty="0" err="1"/>
              <a:t>reu</a:t>
            </a:r>
            <a:r>
              <a:rPr lang="en-US" dirty="0"/>
              <a:t> domain.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–&gt; 17/(120 =30days * 4/hour) = 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July: ~ 10% missing.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B1830-6E72-F34E-1936-3201738BEE74}"/>
              </a:ext>
            </a:extLst>
          </p:cNvPr>
          <p:cNvSpPr txBox="1"/>
          <p:nvPr/>
        </p:nvSpPr>
        <p:spPr>
          <a:xfrm>
            <a:off x="6811737" y="3904449"/>
            <a:ext cx="34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461 missing values 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C86C5-58AF-A595-716C-6962C10E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4273781"/>
            <a:ext cx="2615459" cy="25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8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1AC6-C65A-D44D-BC46-15BC1A7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LACy</a:t>
            </a:r>
            <a:r>
              <a:rPr lang="en-US"/>
              <a:t>-CF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2CCFB-F952-E142-A8B3-A68563FB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camera: 2019-09-13 to 2021-02-01</a:t>
            </a:r>
          </a:p>
          <a:p>
            <a:r>
              <a:rPr lang="en-US" dirty="0"/>
              <a:t>Old camera: 2016-12-08 to 2019-09-13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84E16-58C6-C842-9147-6982E25F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15" y="3084789"/>
            <a:ext cx="12192000" cy="3227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14:cNvPr>
              <p14:cNvContentPartPr/>
              <p14:nvPr/>
            </p14:nvContentPartPr>
            <p14:xfrm>
              <a:off x="6510760" y="635545"/>
              <a:ext cx="379440" cy="520200"/>
            </p14:xfrm>
          </p:contentPart>
        </mc:Choice>
        <mc:Fallback xmlns=""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0803E65F-B65A-E346-B7FA-08C5E0D41F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1760" y="626545"/>
                <a:ext cx="397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14:cNvPr>
              <p14:cNvContentPartPr/>
              <p14:nvPr/>
            </p14:nvContentPartPr>
            <p14:xfrm>
              <a:off x="7038880" y="652465"/>
              <a:ext cx="374040" cy="475200"/>
            </p14:xfrm>
          </p:contentPart>
        </mc:Choice>
        <mc:Fallback xmlns=""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53A13266-C53F-8745-84AD-59D4A1E565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9880" y="643465"/>
                <a:ext cx="3916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14:cNvPr>
              <p14:cNvContentPartPr/>
              <p14:nvPr/>
            </p14:nvContentPartPr>
            <p14:xfrm>
              <a:off x="7840240" y="477145"/>
              <a:ext cx="1139760" cy="487440"/>
            </p14:xfrm>
          </p:contentPart>
        </mc:Choice>
        <mc:Fallback xmlns=""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B32CFD1F-F30F-CD42-ADC0-C0CA521D0F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1600" y="468499"/>
                <a:ext cx="1157400" cy="5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14:cNvPr>
              <p14:cNvContentPartPr/>
              <p14:nvPr/>
            </p14:nvContentPartPr>
            <p14:xfrm>
              <a:off x="9165760" y="363385"/>
              <a:ext cx="291240" cy="469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8419FF3-5C8F-B448-9A2C-8B5871026D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6760" y="354385"/>
                <a:ext cx="3088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14:cNvPr>
              <p14:cNvContentPartPr/>
              <p14:nvPr/>
            </p14:nvContentPartPr>
            <p14:xfrm>
              <a:off x="331000" y="3285505"/>
              <a:ext cx="306360" cy="409680"/>
            </p14:xfrm>
          </p:contentPart>
        </mc:Choice>
        <mc:Fallback xmlns=""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002889EA-16D0-A545-9F34-3B528B4E6E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000" y="3276865"/>
                <a:ext cx="324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14:cNvPr>
              <p14:cNvContentPartPr/>
              <p14:nvPr/>
            </p14:nvContentPartPr>
            <p14:xfrm>
              <a:off x="1035520" y="3254185"/>
              <a:ext cx="906480" cy="407880"/>
            </p14:xfrm>
          </p:contentPart>
        </mc:Choice>
        <mc:Fallback xmlns=""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C4885EBD-59FE-C141-962B-A022A0B1C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6520" y="3245545"/>
                <a:ext cx="924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14:cNvPr>
              <p14:cNvContentPartPr/>
              <p14:nvPr/>
            </p14:nvContentPartPr>
            <p14:xfrm>
              <a:off x="2200480" y="3366145"/>
              <a:ext cx="826200" cy="275040"/>
            </p14:xfrm>
          </p:contentPart>
        </mc:Choice>
        <mc:Fallback xmlns=""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AC5E86B1-00BD-2D45-B98F-DF11C7BF08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1840" y="3357505"/>
                <a:ext cx="843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14:cNvPr>
              <p14:cNvContentPartPr/>
              <p14:nvPr/>
            </p14:nvContentPartPr>
            <p14:xfrm>
              <a:off x="1000960" y="3885625"/>
              <a:ext cx="1327680" cy="713880"/>
            </p14:xfrm>
          </p:contentPart>
        </mc:Choice>
        <mc:Fallback xmlns=""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4A0C33E4-DBE0-E34C-903A-687C983B33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2320" y="3876985"/>
                <a:ext cx="13453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14:cNvPr>
              <p14:cNvContentPartPr/>
              <p14:nvPr/>
            </p14:nvContentPartPr>
            <p14:xfrm>
              <a:off x="315160" y="4761865"/>
              <a:ext cx="446400" cy="4089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1627FA6-7695-D44A-9C3D-974C424634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6520" y="4752865"/>
                <a:ext cx="4640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14:cNvPr>
              <p14:cNvContentPartPr/>
              <p14:nvPr/>
            </p14:nvContentPartPr>
            <p14:xfrm>
              <a:off x="1184560" y="4767985"/>
              <a:ext cx="1010160" cy="5083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C918482-3762-854F-B59C-4A0BFCADC8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5560" y="4758985"/>
                <a:ext cx="10278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14:cNvPr>
              <p14:cNvContentPartPr/>
              <p14:nvPr/>
            </p14:nvContentPartPr>
            <p14:xfrm>
              <a:off x="278800" y="5702905"/>
              <a:ext cx="365040" cy="4557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A22FCA3-D7D6-5A45-B055-DD80BD10B3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0160" y="5693905"/>
                <a:ext cx="382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14:cNvPr>
              <p14:cNvContentPartPr/>
              <p14:nvPr/>
            </p14:nvContentPartPr>
            <p14:xfrm>
              <a:off x="9523600" y="464545"/>
              <a:ext cx="802440" cy="296280"/>
            </p14:xfrm>
          </p:contentPart>
        </mc:Choice>
        <mc:Fallback xmlns=""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CA22AE6C-18AE-4C42-9C81-19CD17D285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14960" y="455905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14:cNvPr>
              <p14:cNvContentPartPr/>
              <p14:nvPr/>
            </p14:nvContentPartPr>
            <p14:xfrm>
              <a:off x="9520174" y="352163"/>
              <a:ext cx="802440" cy="296280"/>
            </p14:xfrm>
          </p:contentPart>
        </mc:Choice>
        <mc:Fallback xmlns=""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10673634-3834-5D46-A422-81EBDD9C83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11174" y="343163"/>
                <a:ext cx="8200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14:cNvPr>
              <p14:cNvContentPartPr/>
              <p14:nvPr/>
            </p14:nvContentPartPr>
            <p14:xfrm>
              <a:off x="9895480" y="303265"/>
              <a:ext cx="42120" cy="3348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3EEC2F9-FEC1-244B-AEAF-B893701BA4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86480" y="294265"/>
                <a:ext cx="59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14:cNvPr>
              <p14:cNvContentPartPr/>
              <p14:nvPr/>
            </p14:nvContentPartPr>
            <p14:xfrm>
              <a:off x="1234435" y="4694992"/>
              <a:ext cx="1010160" cy="508680"/>
            </p14:xfrm>
          </p:contentPart>
        </mc:Choice>
        <mc:Fallback xmlns=""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85FAB962-FE93-B14E-B9B1-FC57866468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25435" y="4685992"/>
                <a:ext cx="1027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14:cNvPr>
              <p14:cNvContentPartPr/>
              <p14:nvPr/>
            </p14:nvContentPartPr>
            <p14:xfrm>
              <a:off x="1899520" y="5023225"/>
              <a:ext cx="130680" cy="4114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70CE84C-93EB-2941-9910-2E277F58E5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90880" y="5014585"/>
                <a:ext cx="148320" cy="4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89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512-8EB8-2B4D-B3F9-A00D5244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F7202-16F0-8641-9F9E-84527D26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235" y="1825625"/>
            <a:ext cx="605152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5746-D96A-234A-8EB4-1A121B5898F6}"/>
              </a:ext>
            </a:extLst>
          </p:cNvPr>
          <p:cNvSpPr txBox="1"/>
          <p:nvPr/>
        </p:nvSpPr>
        <p:spPr>
          <a:xfrm>
            <a:off x="838200" y="5647038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Cm_saf</a:t>
            </a:r>
            <a:r>
              <a:rPr lang="en-US"/>
              <a:t> doc.</a:t>
            </a:r>
          </a:p>
        </p:txBody>
      </p:sp>
    </p:spTree>
    <p:extLst>
      <p:ext uri="{BB962C8B-B14F-4D97-AF65-F5344CB8AC3E}">
        <p14:creationId xmlns:p14="http://schemas.microsoft.com/office/powerpoint/2010/main" val="153013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555</Words>
  <Application>Microsoft Macintosh PowerPoint</Application>
  <PresentationFormat>Widescreen</PresentationFormat>
  <Paragraphs>142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Cloud 2021</vt:lpstr>
      <vt:lpstr>plan</vt:lpstr>
      <vt:lpstr>Available cloud data</vt:lpstr>
      <vt:lpstr>PowerPoint Presentation</vt:lpstr>
      <vt:lpstr>NWC_SAF GEO-CT product: cloud type</vt:lpstr>
      <vt:lpstr>NWC_SAF GEO-CT product: cloud type</vt:lpstr>
      <vt:lpstr>NWC_SAF GEO-CT product: cloud type</vt:lpstr>
      <vt:lpstr>LACy-CF </vt:lpstr>
      <vt:lpstr>Notes</vt:lpstr>
      <vt:lpstr>iCare data process - download</vt:lpstr>
      <vt:lpstr>iCare data process - download</vt:lpstr>
      <vt:lpstr>iCare data process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iCare data process - download</vt:lpstr>
      <vt:lpstr>News: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2021</dc:title>
  <dc:creator>Tang Tang</dc:creator>
  <cp:lastModifiedBy>Tang Tang</cp:lastModifiedBy>
  <cp:revision>6</cp:revision>
  <dcterms:created xsi:type="dcterms:W3CDTF">2020-12-07T04:54:13Z</dcterms:created>
  <dcterms:modified xsi:type="dcterms:W3CDTF">2022-05-17T13:58:04Z</dcterms:modified>
</cp:coreProperties>
</file>